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2" r:id="rId5"/>
  </p:sldMasterIdLst>
  <p:notesMasterIdLst>
    <p:notesMasterId r:id="rId67"/>
  </p:notesMasterIdLst>
  <p:handoutMasterIdLst>
    <p:handoutMasterId r:id="rId68"/>
  </p:handoutMasterIdLst>
  <p:sldIdLst>
    <p:sldId id="436" r:id="rId6"/>
    <p:sldId id="258" r:id="rId7"/>
    <p:sldId id="299" r:id="rId8"/>
    <p:sldId id="259" r:id="rId9"/>
    <p:sldId id="262" r:id="rId10"/>
    <p:sldId id="437" r:id="rId11"/>
    <p:sldId id="438" r:id="rId12"/>
    <p:sldId id="300" r:id="rId13"/>
    <p:sldId id="309" r:id="rId14"/>
    <p:sldId id="263" r:id="rId15"/>
    <p:sldId id="264" r:id="rId16"/>
    <p:sldId id="265" r:id="rId17"/>
    <p:sldId id="270" r:id="rId18"/>
    <p:sldId id="260" r:id="rId19"/>
    <p:sldId id="273" r:id="rId20"/>
    <p:sldId id="440" r:id="rId21"/>
    <p:sldId id="439" r:id="rId22"/>
    <p:sldId id="266" r:id="rId23"/>
    <p:sldId id="267" r:id="rId24"/>
    <p:sldId id="269" r:id="rId25"/>
    <p:sldId id="277" r:id="rId26"/>
    <p:sldId id="275" r:id="rId27"/>
    <p:sldId id="441" r:id="rId28"/>
    <p:sldId id="278" r:id="rId29"/>
    <p:sldId id="271" r:id="rId30"/>
    <p:sldId id="450" r:id="rId31"/>
    <p:sldId id="281" r:id="rId32"/>
    <p:sldId id="442" r:id="rId33"/>
    <p:sldId id="443" r:id="rId34"/>
    <p:sldId id="280" r:id="rId35"/>
    <p:sldId id="279" r:id="rId36"/>
    <p:sldId id="282" r:id="rId37"/>
    <p:sldId id="286" r:id="rId38"/>
    <p:sldId id="284" r:id="rId39"/>
    <p:sldId id="287" r:id="rId40"/>
    <p:sldId id="288" r:id="rId41"/>
    <p:sldId id="290" r:id="rId42"/>
    <p:sldId id="289" r:id="rId43"/>
    <p:sldId id="449" r:id="rId44"/>
    <p:sldId id="301" r:id="rId45"/>
    <p:sldId id="292" r:id="rId46"/>
    <p:sldId id="444" r:id="rId47"/>
    <p:sldId id="446" r:id="rId48"/>
    <p:sldId id="447" r:id="rId49"/>
    <p:sldId id="448" r:id="rId50"/>
    <p:sldId id="311" r:id="rId51"/>
    <p:sldId id="302" r:id="rId52"/>
    <p:sldId id="297" r:id="rId53"/>
    <p:sldId id="298" r:id="rId54"/>
    <p:sldId id="312" r:id="rId55"/>
    <p:sldId id="293" r:id="rId56"/>
    <p:sldId id="295" r:id="rId57"/>
    <p:sldId id="451" r:id="rId58"/>
    <p:sldId id="454" r:id="rId59"/>
    <p:sldId id="456" r:id="rId60"/>
    <p:sldId id="455" r:id="rId61"/>
    <p:sldId id="452" r:id="rId62"/>
    <p:sldId id="294" r:id="rId63"/>
    <p:sldId id="296" r:id="rId64"/>
    <p:sldId id="457" r:id="rId65"/>
    <p:sldId id="453" r:id="rId66"/>
  </p:sldIdLst>
  <p:sldSz cx="12192000" cy="6858000"/>
  <p:notesSz cx="6858000" cy="9144000"/>
  <p:embeddedFontLst>
    <p:embeddedFont>
      <p:font typeface="Calibri" panose="020F0502020204030204" pitchFamily="34" charset="0"/>
      <p:regular r:id="rId69"/>
      <p:bold r:id="rId70"/>
      <p:italic r:id="rId71"/>
      <p:boldItalic r:id="rId72"/>
    </p:embeddedFont>
    <p:embeddedFont>
      <p:font typeface="Cascadia Mono" panose="020B0609020000020004" pitchFamily="49"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Nunito" pitchFamily="2" charset="0"/>
      <p:regular r:id="rId81"/>
      <p:bold r:id="rId82"/>
      <p:italic r:id="rId83"/>
      <p:boldItalic r:id="rId84"/>
    </p:embeddedFont>
    <p:embeddedFont>
      <p:font typeface="Nunito ExtraLight" pitchFamily="2" charset="0"/>
      <p:regular r:id="rId85"/>
      <p:italic r:id="rId86"/>
    </p:embeddedFont>
    <p:embeddedFont>
      <p:font typeface="Nunito Light" pitchFamily="2" charset="0"/>
      <p:regular r:id="rId87"/>
      <p:italic r:id="rId88"/>
    </p:embeddedFont>
    <p:embeddedFont>
      <p:font typeface="Open Sans" panose="020B0606030504020204" pitchFamily="34" charset="0"/>
      <p:regular r:id="rId89"/>
      <p:bold r:id="rId90"/>
      <p:italic r:id="rId91"/>
      <p:boldItalic r:id="rId92"/>
    </p:embeddedFont>
    <p:embeddedFont>
      <p:font typeface="Poppins ExtraLight" panose="00000300000000000000" pitchFamily="2" charset="0"/>
      <p:regular r:id="rId93"/>
      <p:italic r:id="rId94"/>
    </p:embeddedFont>
    <p:embeddedFont>
      <p:font typeface="Poppins Light" panose="00000400000000000000" pitchFamily="2" charset="0"/>
      <p:regular r:id="rId95"/>
      <p:italic r:id="rId96"/>
    </p:embeddedFont>
    <p:embeddedFont>
      <p:font typeface="Poppins Thin" panose="00000300000000000000" pitchFamily="2" charset="0"/>
      <p:regular r:id="rId97"/>
      <p:italic r:id="rId98"/>
    </p:embeddedFont>
    <p:embeddedFont>
      <p:font typeface="Segoe UI" panose="020B0502040204020203" pitchFamily="34" charset="0"/>
      <p:regular r:id="rId99"/>
      <p:bold r:id="rId100"/>
      <p:italic r:id="rId101"/>
      <p:boldItalic r:id="rId102"/>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AB"/>
    <a:srgbClr val="969696"/>
    <a:srgbClr val="F04C25"/>
    <a:srgbClr val="DDEFF3"/>
    <a:srgbClr val="DDDDDD"/>
    <a:srgbClr val="F8F8F8"/>
    <a:srgbClr val="B2B2B2"/>
    <a:srgbClr val="F7AE9D"/>
    <a:srgbClr val="FAD2C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442E33-410C-4366-B301-57CF1D627F90}" v="2" dt="2023-05-10T07:43:02.869"/>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183"/>
        <p:guide pos="3863"/>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1.xml"/><Relationship Id="rId107" Type="http://schemas.microsoft.com/office/2016/11/relationships/changesInfo" Target="changesInfos/changesInfo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6.fntdata"/><Relationship Id="rId79" Type="http://schemas.openxmlformats.org/officeDocument/2006/relationships/font" Target="fonts/font11.fntdata"/><Relationship Id="rId102" Type="http://schemas.openxmlformats.org/officeDocument/2006/relationships/font" Target="fonts/font34.fntdata"/><Relationship Id="rId5" Type="http://schemas.openxmlformats.org/officeDocument/2006/relationships/slideMaster" Target="slideMasters/slideMaster1.xml"/><Relationship Id="rId90" Type="http://schemas.openxmlformats.org/officeDocument/2006/relationships/font" Target="fonts/font22.fntdata"/><Relationship Id="rId95" Type="http://schemas.openxmlformats.org/officeDocument/2006/relationships/font" Target="fonts/font27.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font" Target="fonts/font1.fntdata"/><Relationship Id="rId80" Type="http://schemas.openxmlformats.org/officeDocument/2006/relationships/font" Target="fonts/font12.fntdata"/><Relationship Id="rId85" Type="http://schemas.openxmlformats.org/officeDocument/2006/relationships/font" Target="fonts/font17.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font" Target="fonts/font31.fntdata"/><Relationship Id="rId101" Type="http://schemas.openxmlformats.org/officeDocument/2006/relationships/font" Target="fonts/font33.fntdata"/><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8.fntdata"/><Relationship Id="rId97" Type="http://schemas.openxmlformats.org/officeDocument/2006/relationships/font" Target="fonts/font29.fntdata"/><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9.fntdata"/><Relationship Id="rId61" Type="http://schemas.openxmlformats.org/officeDocument/2006/relationships/slide" Target="slides/slide56.xml"/><Relationship Id="rId82" Type="http://schemas.openxmlformats.org/officeDocument/2006/relationships/font" Target="fonts/font14.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9.fntdata"/><Relationship Id="rId100" Type="http://schemas.openxmlformats.org/officeDocument/2006/relationships/font" Target="fonts/font32.fntdata"/><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4.fntdata"/><Relationship Id="rId93" Type="http://schemas.openxmlformats.org/officeDocument/2006/relationships/font" Target="fonts/font25.fntdata"/><Relationship Id="rId98" Type="http://schemas.openxmlformats.org/officeDocument/2006/relationships/font" Target="fonts/font30.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ël Cloots" userId="2b975f0a-0b96-4687-96b3-62b9e8f11003" providerId="ADAL" clId="{FA2601AA-D00F-48D4-9511-80DA7E3619B0}"/>
    <pc:docChg chg="custSel modSld">
      <pc:chgData name="Michaël Cloots" userId="2b975f0a-0b96-4687-96b3-62b9e8f11003" providerId="ADAL" clId="{FA2601AA-D00F-48D4-9511-80DA7E3619B0}" dt="2023-05-08T11:43:59.486" v="37" actId="1036"/>
      <pc:docMkLst>
        <pc:docMk/>
      </pc:docMkLst>
      <pc:sldChg chg="modSp mod">
        <pc:chgData name="Michaël Cloots" userId="2b975f0a-0b96-4687-96b3-62b9e8f11003" providerId="ADAL" clId="{FA2601AA-D00F-48D4-9511-80DA7E3619B0}" dt="2023-05-08T11:43:59.486" v="37" actId="1036"/>
        <pc:sldMkLst>
          <pc:docMk/>
          <pc:sldMk cId="487468814" sldId="275"/>
        </pc:sldMkLst>
        <pc:spChg chg="mod">
          <ac:chgData name="Michaël Cloots" userId="2b975f0a-0b96-4687-96b3-62b9e8f11003" providerId="ADAL" clId="{FA2601AA-D00F-48D4-9511-80DA7E3619B0}" dt="2023-05-08T11:43:59.486" v="37" actId="1036"/>
          <ac:spMkLst>
            <pc:docMk/>
            <pc:sldMk cId="487468814" sldId="275"/>
            <ac:spMk id="3" creationId="{7952A428-BE54-49CD-A7F4-82737903BCC0}"/>
          </ac:spMkLst>
        </pc:spChg>
      </pc:sldChg>
      <pc:sldChg chg="modNotesTx">
        <pc:chgData name="Michaël Cloots" userId="2b975f0a-0b96-4687-96b3-62b9e8f11003" providerId="ADAL" clId="{FA2601AA-D00F-48D4-9511-80DA7E3619B0}" dt="2023-05-07T09:03:51.372" v="35" actId="20577"/>
        <pc:sldMkLst>
          <pc:docMk/>
          <pc:sldMk cId="4262763005" sldId="293"/>
        </pc:sldMkLst>
      </pc:sldChg>
    </pc:docChg>
  </pc:docChgLst>
  <pc:docChgLst>
    <pc:chgData name="Ellen Torfs" userId="c6aa1e10-4a12-4511-8c7c-135720d4f277" providerId="ADAL" clId="{FE5F7BF9-0441-4F2E-9A69-8EA85DBD707C}"/>
    <pc:docChg chg="custSel addSld delSld modSld">
      <pc:chgData name="Ellen Torfs" userId="c6aa1e10-4a12-4511-8c7c-135720d4f277" providerId="ADAL" clId="{FE5F7BF9-0441-4F2E-9A69-8EA85DBD707C}" dt="2023-05-04T18:37:16.964" v="1634" actId="14734"/>
      <pc:docMkLst>
        <pc:docMk/>
      </pc:docMkLst>
      <pc:sldChg chg="modSp mod">
        <pc:chgData name="Ellen Torfs" userId="c6aa1e10-4a12-4511-8c7c-135720d4f277" providerId="ADAL" clId="{FE5F7BF9-0441-4F2E-9A69-8EA85DBD707C}" dt="2023-05-04T07:34:11.926" v="2" actId="108"/>
        <pc:sldMkLst>
          <pc:docMk/>
          <pc:sldMk cId="1621023683" sldId="258"/>
        </pc:sldMkLst>
        <pc:spChg chg="mod">
          <ac:chgData name="Ellen Torfs" userId="c6aa1e10-4a12-4511-8c7c-135720d4f277" providerId="ADAL" clId="{FE5F7BF9-0441-4F2E-9A69-8EA85DBD707C}" dt="2023-05-04T07:34:11.926" v="2" actId="108"/>
          <ac:spMkLst>
            <pc:docMk/>
            <pc:sldMk cId="1621023683" sldId="258"/>
            <ac:spMk id="2" creationId="{00000000-0000-0000-0000-000000000000}"/>
          </ac:spMkLst>
        </pc:spChg>
      </pc:sldChg>
      <pc:sldChg chg="modNotesTx">
        <pc:chgData name="Ellen Torfs" userId="c6aa1e10-4a12-4511-8c7c-135720d4f277" providerId="ADAL" clId="{FE5F7BF9-0441-4F2E-9A69-8EA85DBD707C}" dt="2023-05-04T08:09:55.529" v="48" actId="20577"/>
        <pc:sldMkLst>
          <pc:docMk/>
          <pc:sldMk cId="1400249644" sldId="270"/>
        </pc:sldMkLst>
      </pc:sldChg>
      <pc:sldChg chg="modSp mod">
        <pc:chgData name="Ellen Torfs" userId="c6aa1e10-4a12-4511-8c7c-135720d4f277" providerId="ADAL" clId="{FE5F7BF9-0441-4F2E-9A69-8EA85DBD707C}" dt="2023-05-04T09:13:39.816" v="831" actId="20577"/>
        <pc:sldMkLst>
          <pc:docMk/>
          <pc:sldMk cId="487468814" sldId="275"/>
        </pc:sldMkLst>
        <pc:spChg chg="mod">
          <ac:chgData name="Ellen Torfs" userId="c6aa1e10-4a12-4511-8c7c-135720d4f277" providerId="ADAL" clId="{FE5F7BF9-0441-4F2E-9A69-8EA85DBD707C}" dt="2023-05-04T09:13:39.816" v="831" actId="20577"/>
          <ac:spMkLst>
            <pc:docMk/>
            <pc:sldMk cId="487468814" sldId="275"/>
            <ac:spMk id="8" creationId="{F06C26F1-587B-26C4-5362-965B8D3EEED7}"/>
          </ac:spMkLst>
        </pc:spChg>
      </pc:sldChg>
      <pc:sldChg chg="modNotesTx">
        <pc:chgData name="Ellen Torfs" userId="c6aa1e10-4a12-4511-8c7c-135720d4f277" providerId="ADAL" clId="{FE5F7BF9-0441-4F2E-9A69-8EA85DBD707C}" dt="2023-05-04T09:56:58.224" v="909" actId="20577"/>
        <pc:sldMkLst>
          <pc:docMk/>
          <pc:sldMk cId="260901647" sldId="277"/>
        </pc:sldMkLst>
      </pc:sldChg>
      <pc:sldChg chg="modNotesTx">
        <pc:chgData name="Ellen Torfs" userId="c6aa1e10-4a12-4511-8c7c-135720d4f277" providerId="ADAL" clId="{FE5F7BF9-0441-4F2E-9A69-8EA85DBD707C}" dt="2023-05-04T09:24:24.287" v="842"/>
        <pc:sldMkLst>
          <pc:docMk/>
          <pc:sldMk cId="1383656819" sldId="281"/>
        </pc:sldMkLst>
      </pc:sldChg>
      <pc:sldChg chg="modSp mod">
        <pc:chgData name="Ellen Torfs" userId="c6aa1e10-4a12-4511-8c7c-135720d4f277" providerId="ADAL" clId="{FE5F7BF9-0441-4F2E-9A69-8EA85DBD707C}" dt="2023-05-04T18:37:16.964" v="1634" actId="14734"/>
        <pc:sldMkLst>
          <pc:docMk/>
          <pc:sldMk cId="708240485" sldId="296"/>
        </pc:sldMkLst>
        <pc:graphicFrameChg chg="modGraphic">
          <ac:chgData name="Ellen Torfs" userId="c6aa1e10-4a12-4511-8c7c-135720d4f277" providerId="ADAL" clId="{FE5F7BF9-0441-4F2E-9A69-8EA85DBD707C}" dt="2023-05-04T18:37:16.964" v="1634" actId="14734"/>
          <ac:graphicFrameMkLst>
            <pc:docMk/>
            <pc:sldMk cId="708240485" sldId="296"/>
            <ac:graphicFrameMk id="5" creationId="{61670340-5A44-43CF-8628-F638FD930F84}"/>
          </ac:graphicFrameMkLst>
        </pc:graphicFrameChg>
      </pc:sldChg>
      <pc:sldChg chg="modNotesTx">
        <pc:chgData name="Ellen Torfs" userId="c6aa1e10-4a12-4511-8c7c-135720d4f277" providerId="ADAL" clId="{FE5F7BF9-0441-4F2E-9A69-8EA85DBD707C}" dt="2023-05-04T10:41:47.418" v="1431" actId="20577"/>
        <pc:sldMkLst>
          <pc:docMk/>
          <pc:sldMk cId="2456738236" sldId="300"/>
        </pc:sldMkLst>
      </pc:sldChg>
      <pc:sldChg chg="modNotesTx">
        <pc:chgData name="Ellen Torfs" userId="c6aa1e10-4a12-4511-8c7c-135720d4f277" providerId="ADAL" clId="{FE5F7BF9-0441-4F2E-9A69-8EA85DBD707C}" dt="2023-05-04T11:48:26.455" v="1461" actId="20577"/>
        <pc:sldMkLst>
          <pc:docMk/>
          <pc:sldMk cId="2945932192" sldId="301"/>
        </pc:sldMkLst>
      </pc:sldChg>
      <pc:sldChg chg="modNotesTx">
        <pc:chgData name="Ellen Torfs" userId="c6aa1e10-4a12-4511-8c7c-135720d4f277" providerId="ADAL" clId="{FE5F7BF9-0441-4F2E-9A69-8EA85DBD707C}" dt="2023-05-04T10:33:29.038" v="1400" actId="20577"/>
        <pc:sldMkLst>
          <pc:docMk/>
          <pc:sldMk cId="2833557860" sldId="439"/>
        </pc:sldMkLst>
      </pc:sldChg>
      <pc:sldChg chg="modNotesTx">
        <pc:chgData name="Ellen Torfs" userId="c6aa1e10-4a12-4511-8c7c-135720d4f277" providerId="ADAL" clId="{FE5F7BF9-0441-4F2E-9A69-8EA85DBD707C}" dt="2023-05-04T08:50:27.219" v="824" actId="113"/>
        <pc:sldMkLst>
          <pc:docMk/>
          <pc:sldMk cId="2478312253" sldId="440"/>
        </pc:sldMkLst>
      </pc:sldChg>
      <pc:sldChg chg="modNotesTx">
        <pc:chgData name="Ellen Torfs" userId="c6aa1e10-4a12-4511-8c7c-135720d4f277" providerId="ADAL" clId="{FE5F7BF9-0441-4F2E-9A69-8EA85DBD707C}" dt="2023-05-04T10:02:22.395" v="1055" actId="20577"/>
        <pc:sldMkLst>
          <pc:docMk/>
          <pc:sldMk cId="125725513" sldId="443"/>
        </pc:sldMkLst>
      </pc:sldChg>
      <pc:sldChg chg="modNotesTx">
        <pc:chgData name="Ellen Torfs" userId="c6aa1e10-4a12-4511-8c7c-135720d4f277" providerId="ADAL" clId="{FE5F7BF9-0441-4F2E-9A69-8EA85DBD707C}" dt="2023-05-04T12:22:58.463" v="1502" actId="20577"/>
        <pc:sldMkLst>
          <pc:docMk/>
          <pc:sldMk cId="2212473114" sldId="447"/>
        </pc:sldMkLst>
      </pc:sldChg>
      <pc:sldChg chg="modSp mod">
        <pc:chgData name="Ellen Torfs" userId="c6aa1e10-4a12-4511-8c7c-135720d4f277" providerId="ADAL" clId="{FE5F7BF9-0441-4F2E-9A69-8EA85DBD707C}" dt="2023-05-04T09:58:38.712" v="922" actId="6549"/>
        <pc:sldMkLst>
          <pc:docMk/>
          <pc:sldMk cId="3800410921" sldId="450"/>
        </pc:sldMkLst>
        <pc:spChg chg="mod">
          <ac:chgData name="Ellen Torfs" userId="c6aa1e10-4a12-4511-8c7c-135720d4f277" providerId="ADAL" clId="{FE5F7BF9-0441-4F2E-9A69-8EA85DBD707C}" dt="2023-05-04T09:58:38.712" v="922" actId="6549"/>
          <ac:spMkLst>
            <pc:docMk/>
            <pc:sldMk cId="3800410921" sldId="450"/>
            <ac:spMk id="2" creationId="{5C6BB945-4301-5DE5-0268-4009986E397B}"/>
          </ac:spMkLst>
        </pc:spChg>
        <pc:spChg chg="mod">
          <ac:chgData name="Ellen Torfs" userId="c6aa1e10-4a12-4511-8c7c-135720d4f277" providerId="ADAL" clId="{FE5F7BF9-0441-4F2E-9A69-8EA85DBD707C}" dt="2023-05-04T09:20:16.764" v="832" actId="20577"/>
          <ac:spMkLst>
            <pc:docMk/>
            <pc:sldMk cId="3800410921" sldId="450"/>
            <ac:spMk id="3" creationId="{03EE3FBB-FD10-196B-9C30-004495DEE39C}"/>
          </ac:spMkLst>
        </pc:spChg>
      </pc:sldChg>
      <pc:sldChg chg="new del">
        <pc:chgData name="Ellen Torfs" userId="c6aa1e10-4a12-4511-8c7c-135720d4f277" providerId="ADAL" clId="{FE5F7BF9-0441-4F2E-9A69-8EA85DBD707C}" dt="2023-05-04T13:30:43.696" v="1504" actId="47"/>
        <pc:sldMkLst>
          <pc:docMk/>
          <pc:sldMk cId="209758148" sldId="451"/>
        </pc:sldMkLst>
      </pc:sldChg>
      <pc:sldChg chg="modSp new mod">
        <pc:chgData name="Ellen Torfs" userId="c6aa1e10-4a12-4511-8c7c-135720d4f277" providerId="ADAL" clId="{FE5F7BF9-0441-4F2E-9A69-8EA85DBD707C}" dt="2023-05-04T13:31:25.648" v="1633" actId="20577"/>
        <pc:sldMkLst>
          <pc:docMk/>
          <pc:sldMk cId="1712717204" sldId="451"/>
        </pc:sldMkLst>
        <pc:spChg chg="mod">
          <ac:chgData name="Ellen Torfs" userId="c6aa1e10-4a12-4511-8c7c-135720d4f277" providerId="ADAL" clId="{FE5F7BF9-0441-4F2E-9A69-8EA85DBD707C}" dt="2023-05-04T13:31:25.648" v="1633" actId="20577"/>
          <ac:spMkLst>
            <pc:docMk/>
            <pc:sldMk cId="1712717204" sldId="451"/>
            <ac:spMk id="2" creationId="{2520CBD3-EEBA-B2CD-4D6C-0DF02B23BE13}"/>
          </ac:spMkLst>
        </pc:spChg>
        <pc:spChg chg="mod">
          <ac:chgData name="Ellen Torfs" userId="c6aa1e10-4a12-4511-8c7c-135720d4f277" providerId="ADAL" clId="{FE5F7BF9-0441-4F2E-9A69-8EA85DBD707C}" dt="2023-05-04T13:31:00.135" v="1527" actId="20577"/>
          <ac:spMkLst>
            <pc:docMk/>
            <pc:sldMk cId="1712717204" sldId="451"/>
            <ac:spMk id="3" creationId="{708BBAD9-8E96-52B2-B810-EBBB68E0B4DC}"/>
          </ac:spMkLst>
        </pc:spChg>
      </pc:sldChg>
    </pc:docChg>
  </pc:docChgLst>
  <pc:docChgLst>
    <pc:chgData name="Ellen Torfs" userId="c6aa1e10-4a12-4511-8c7c-135720d4f277" providerId="ADAL" clId="{058AC78A-6D14-4C29-AC6C-709924466A79}"/>
    <pc:docChg chg="modSld">
      <pc:chgData name="Ellen Torfs" userId="c6aa1e10-4a12-4511-8c7c-135720d4f277" providerId="ADAL" clId="{058AC78A-6D14-4C29-AC6C-709924466A79}" dt="2023-05-08T13:02:31.317" v="0" actId="729"/>
      <pc:docMkLst>
        <pc:docMk/>
      </pc:docMkLst>
      <pc:sldChg chg="mod modShow">
        <pc:chgData name="Ellen Torfs" userId="c6aa1e10-4a12-4511-8c7c-135720d4f277" providerId="ADAL" clId="{058AC78A-6D14-4C29-AC6C-709924466A79}" dt="2023-05-08T13:02:31.317" v="0" actId="729"/>
        <pc:sldMkLst>
          <pc:docMk/>
          <pc:sldMk cId="1712717204" sldId="451"/>
        </pc:sldMkLst>
      </pc:sldChg>
    </pc:docChg>
  </pc:docChgLst>
  <pc:docChgLst>
    <pc:chgData name="Ellen Torfs" userId="c6aa1e10-4a12-4511-8c7c-135720d4f277" providerId="ADAL" clId="{77442E33-410C-4366-B301-57CF1D627F90}"/>
    <pc:docChg chg="undo custSel addSld modSld sldOrd">
      <pc:chgData name="Ellen Torfs" userId="c6aa1e10-4a12-4511-8c7c-135720d4f277" providerId="ADAL" clId="{77442E33-410C-4366-B301-57CF1D627F90}" dt="2023-05-10T07:43:19.884" v="220" actId="14100"/>
      <pc:docMkLst>
        <pc:docMk/>
      </pc:docMkLst>
      <pc:sldChg chg="modSp mod ord">
        <pc:chgData name="Ellen Torfs" userId="c6aa1e10-4a12-4511-8c7c-135720d4f277" providerId="ADAL" clId="{77442E33-410C-4366-B301-57CF1D627F90}" dt="2023-05-10T07:42:23.260" v="217" actId="27636"/>
        <pc:sldMkLst>
          <pc:docMk/>
          <pc:sldMk cId="2091516648" sldId="453"/>
        </pc:sldMkLst>
        <pc:spChg chg="mod">
          <ac:chgData name="Ellen Torfs" userId="c6aa1e10-4a12-4511-8c7c-135720d4f277" providerId="ADAL" clId="{77442E33-410C-4366-B301-57CF1D627F90}" dt="2023-05-10T07:42:23.260" v="217" actId="27636"/>
          <ac:spMkLst>
            <pc:docMk/>
            <pc:sldMk cId="2091516648" sldId="453"/>
            <ac:spMk id="2" creationId="{BC05552F-8318-B84E-3F05-1D1F05F58CFC}"/>
          </ac:spMkLst>
        </pc:spChg>
      </pc:sldChg>
      <pc:sldChg chg="addSp delSp modSp mod">
        <pc:chgData name="Ellen Torfs" userId="c6aa1e10-4a12-4511-8c7c-135720d4f277" providerId="ADAL" clId="{77442E33-410C-4366-B301-57CF1D627F90}" dt="2023-05-10T07:43:19.884" v="220" actId="14100"/>
        <pc:sldMkLst>
          <pc:docMk/>
          <pc:sldMk cId="942855840" sldId="456"/>
        </pc:sldMkLst>
        <pc:spChg chg="mod">
          <ac:chgData name="Ellen Torfs" userId="c6aa1e10-4a12-4511-8c7c-135720d4f277" providerId="ADAL" clId="{77442E33-410C-4366-B301-57CF1D627F90}" dt="2023-05-10T07:37:53.877" v="35" actId="108"/>
          <ac:spMkLst>
            <pc:docMk/>
            <pc:sldMk cId="942855840" sldId="456"/>
            <ac:spMk id="2" creationId="{CB7A8F5F-CA49-14BE-E4AF-47D7D12C45DF}"/>
          </ac:spMkLst>
        </pc:spChg>
        <pc:spChg chg="add mod">
          <ac:chgData name="Ellen Torfs" userId="c6aa1e10-4a12-4511-8c7c-135720d4f277" providerId="ADAL" clId="{77442E33-410C-4366-B301-57CF1D627F90}" dt="2023-05-10T07:36:10.209" v="16" actId="1582"/>
          <ac:spMkLst>
            <pc:docMk/>
            <pc:sldMk cId="942855840" sldId="456"/>
            <ac:spMk id="11" creationId="{7DE1A428-8BD9-3EC2-F953-F1E1EBA36367}"/>
          </ac:spMkLst>
        </pc:spChg>
        <pc:spChg chg="add del mod">
          <ac:chgData name="Ellen Torfs" userId="c6aa1e10-4a12-4511-8c7c-135720d4f277" providerId="ADAL" clId="{77442E33-410C-4366-B301-57CF1D627F90}" dt="2023-05-10T07:36:41.058" v="26" actId="478"/>
          <ac:spMkLst>
            <pc:docMk/>
            <pc:sldMk cId="942855840" sldId="456"/>
            <ac:spMk id="12" creationId="{B47B49CE-D686-A3F3-6EA2-6F433C2F5466}"/>
          </ac:spMkLst>
        </pc:spChg>
        <pc:spChg chg="add mod">
          <ac:chgData name="Ellen Torfs" userId="c6aa1e10-4a12-4511-8c7c-135720d4f277" providerId="ADAL" clId="{77442E33-410C-4366-B301-57CF1D627F90}" dt="2023-05-10T07:38:21.162" v="46" actId="1582"/>
          <ac:spMkLst>
            <pc:docMk/>
            <pc:sldMk cId="942855840" sldId="456"/>
            <ac:spMk id="15" creationId="{E988B5ED-05D6-0853-E11E-54838CA57795}"/>
          </ac:spMkLst>
        </pc:spChg>
        <pc:picChg chg="add del mod">
          <ac:chgData name="Ellen Torfs" userId="c6aa1e10-4a12-4511-8c7c-135720d4f277" providerId="ADAL" clId="{77442E33-410C-4366-B301-57CF1D627F90}" dt="2023-05-10T07:36:37.895" v="25" actId="478"/>
          <ac:picMkLst>
            <pc:docMk/>
            <pc:sldMk cId="942855840" sldId="456"/>
            <ac:picMk id="7" creationId="{50E492DF-2E42-1B5E-0304-BC38B4DC73F6}"/>
          </ac:picMkLst>
        </pc:picChg>
        <pc:picChg chg="add del">
          <ac:chgData name="Ellen Torfs" userId="c6aa1e10-4a12-4511-8c7c-135720d4f277" providerId="ADAL" clId="{77442E33-410C-4366-B301-57CF1D627F90}" dt="2023-05-10T07:33:29.041" v="2" actId="478"/>
          <ac:picMkLst>
            <pc:docMk/>
            <pc:sldMk cId="942855840" sldId="456"/>
            <ac:picMk id="9" creationId="{794BB372-B30E-98DE-867F-99D117889F56}"/>
          </ac:picMkLst>
        </pc:picChg>
        <pc:picChg chg="add mod">
          <ac:chgData name="Ellen Torfs" userId="c6aa1e10-4a12-4511-8c7c-135720d4f277" providerId="ADAL" clId="{77442E33-410C-4366-B301-57CF1D627F90}" dt="2023-05-10T07:35:49.109" v="12" actId="1076"/>
          <ac:picMkLst>
            <pc:docMk/>
            <pc:sldMk cId="942855840" sldId="456"/>
            <ac:picMk id="10" creationId="{6F5B2FFA-51D4-4420-AB30-48EDE8240999}"/>
          </ac:picMkLst>
        </pc:picChg>
        <pc:cxnChg chg="add mod">
          <ac:chgData name="Ellen Torfs" userId="c6aa1e10-4a12-4511-8c7c-135720d4f277" providerId="ADAL" clId="{77442E33-410C-4366-B301-57CF1D627F90}" dt="2023-05-10T07:36:54.496" v="28" actId="1582"/>
          <ac:cxnSpMkLst>
            <pc:docMk/>
            <pc:sldMk cId="942855840" sldId="456"/>
            <ac:cxnSpMk id="14" creationId="{59D43E88-B5B8-FFDC-7F6C-9520CA5A9AF7}"/>
          </ac:cxnSpMkLst>
        </pc:cxnChg>
        <pc:cxnChg chg="add mod">
          <ac:chgData name="Ellen Torfs" userId="c6aa1e10-4a12-4511-8c7c-135720d4f277" providerId="ADAL" clId="{77442E33-410C-4366-B301-57CF1D627F90}" dt="2023-05-10T07:38:12.627" v="40" actId="1076"/>
          <ac:cxnSpMkLst>
            <pc:docMk/>
            <pc:sldMk cId="942855840" sldId="456"/>
            <ac:cxnSpMk id="17" creationId="{B8672A90-ED11-6A0F-BF15-F2770FFFC320}"/>
          </ac:cxnSpMkLst>
        </pc:cxnChg>
        <pc:cxnChg chg="add mod">
          <ac:chgData name="Ellen Torfs" userId="c6aa1e10-4a12-4511-8c7c-135720d4f277" providerId="ADAL" clId="{77442E33-410C-4366-B301-57CF1D627F90}" dt="2023-05-10T07:43:19.884" v="220" actId="14100"/>
          <ac:cxnSpMkLst>
            <pc:docMk/>
            <pc:sldMk cId="942855840" sldId="456"/>
            <ac:cxnSpMk id="18" creationId="{7D5628E5-30CF-A408-4332-1B7EBFEA9854}"/>
          </ac:cxnSpMkLst>
        </pc:cxnChg>
      </pc:sldChg>
      <pc:sldChg chg="addSp modSp new mod">
        <pc:chgData name="Ellen Torfs" userId="c6aa1e10-4a12-4511-8c7c-135720d4f277" providerId="ADAL" clId="{77442E33-410C-4366-B301-57CF1D627F90}" dt="2023-05-10T07:41:10.417" v="163" actId="20577"/>
        <pc:sldMkLst>
          <pc:docMk/>
          <pc:sldMk cId="529713366" sldId="457"/>
        </pc:sldMkLst>
        <pc:spChg chg="mod">
          <ac:chgData name="Ellen Torfs" userId="c6aa1e10-4a12-4511-8c7c-135720d4f277" providerId="ADAL" clId="{77442E33-410C-4366-B301-57CF1D627F90}" dt="2023-05-10T07:41:10.417" v="163" actId="20577"/>
          <ac:spMkLst>
            <pc:docMk/>
            <pc:sldMk cId="529713366" sldId="457"/>
            <ac:spMk id="2" creationId="{A6B0059E-B29D-450D-6742-C3DBC172C315}"/>
          </ac:spMkLst>
        </pc:spChg>
        <pc:spChg chg="mod">
          <ac:chgData name="Ellen Torfs" userId="c6aa1e10-4a12-4511-8c7c-135720d4f277" providerId="ADAL" clId="{77442E33-410C-4366-B301-57CF1D627F90}" dt="2023-05-10T07:39:18.162" v="84" actId="20577"/>
          <ac:spMkLst>
            <pc:docMk/>
            <pc:sldMk cId="529713366" sldId="457"/>
            <ac:spMk id="3" creationId="{76DBD225-36CB-337D-4606-BF826955B515}"/>
          </ac:spMkLst>
        </pc:spChg>
        <pc:picChg chg="add mod">
          <ac:chgData name="Ellen Torfs" userId="c6aa1e10-4a12-4511-8c7c-135720d4f277" providerId="ADAL" clId="{77442E33-410C-4366-B301-57CF1D627F90}" dt="2023-05-10T07:40:50.052" v="89" actId="1076"/>
          <ac:picMkLst>
            <pc:docMk/>
            <pc:sldMk cId="529713366" sldId="457"/>
            <ac:picMk id="7" creationId="{1A259E93-0FB4-396B-4479-8818E05FECB0}"/>
          </ac:picMkLst>
        </pc:picChg>
      </pc:sldChg>
    </pc:docChg>
  </pc:docChgLst>
  <pc:docChgLst>
    <pc:chgData name="Ellen Torfs" userId="c6aa1e10-4a12-4511-8c7c-135720d4f277" providerId="ADAL" clId="{C0CDFAE9-A33D-422B-B349-BE345532A4CD}"/>
    <pc:docChg chg="modSld">
      <pc:chgData name="Ellen Torfs" userId="c6aa1e10-4a12-4511-8c7c-135720d4f277" providerId="ADAL" clId="{C0CDFAE9-A33D-422B-B349-BE345532A4CD}" dt="2023-05-05T08:19:31.621" v="0" actId="729"/>
      <pc:docMkLst>
        <pc:docMk/>
      </pc:docMkLst>
      <pc:sldChg chg="mod modShow">
        <pc:chgData name="Ellen Torfs" userId="c6aa1e10-4a12-4511-8c7c-135720d4f277" providerId="ADAL" clId="{C0CDFAE9-A33D-422B-B349-BE345532A4CD}" dt="2023-05-05T08:19:31.621" v="0" actId="729"/>
        <pc:sldMkLst>
          <pc:docMk/>
          <pc:sldMk cId="1712717204" sldId="45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1AFA60D-1107-43F1-9C19-0E54314700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F854E7A7-0636-43E3-9644-88BC3A1ECB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6D5C64-84FA-4397-9F15-B8EFAD728C9A}" type="datetimeFigureOut">
              <a:rPr lang="nl-BE" smtClean="0"/>
              <a:t>10/05/2023</a:t>
            </a:fld>
            <a:endParaRPr lang="nl-BE"/>
          </a:p>
        </p:txBody>
      </p:sp>
      <p:sp>
        <p:nvSpPr>
          <p:cNvPr id="4" name="Tijdelijke aanduiding voor voettekst 3">
            <a:extLst>
              <a:ext uri="{FF2B5EF4-FFF2-40B4-BE49-F238E27FC236}">
                <a16:creationId xmlns:a16="http://schemas.microsoft.com/office/drawing/2014/main" id="{8FDF2C5D-7E31-4265-BE75-4B05B26CF2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21CAB660-587C-4B77-A60E-04FDC2D03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56FC6-7783-49A4-882A-75CEA66B7B90}" type="slidenum">
              <a:rPr lang="nl-BE" smtClean="0"/>
              <a:t>‹#›</a:t>
            </a:fld>
            <a:endParaRPr lang="nl-BE"/>
          </a:p>
        </p:txBody>
      </p:sp>
    </p:spTree>
    <p:extLst>
      <p:ext uri="{BB962C8B-B14F-4D97-AF65-F5344CB8AC3E}">
        <p14:creationId xmlns:p14="http://schemas.microsoft.com/office/powerpoint/2010/main" val="717203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02753-A4CE-462A-8F17-9039B686C85C}" type="datetimeFigureOut">
              <a:rPr lang="nl-BE" smtClean="0"/>
              <a:t>10/05/2023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EC093-E33E-4B54-8DF9-8D56486FC8F7}" type="slidenum">
              <a:rPr lang="nl-BE" smtClean="0"/>
              <a:t>‹#›</a:t>
            </a:fld>
            <a:endParaRPr lang="nl-BE"/>
          </a:p>
        </p:txBody>
      </p:sp>
    </p:spTree>
    <p:extLst>
      <p:ext uri="{BB962C8B-B14F-4D97-AF65-F5344CB8AC3E}">
        <p14:creationId xmlns:p14="http://schemas.microsoft.com/office/powerpoint/2010/main" val="112782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spnet/core/tutorials/getting-started-with-swashbuckle?view=aspnetcore-6.0#xml-comment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swagger.io/swagger-ui/"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https://www.redhat.com/en/topics/api/what-are-application-programming-interfaces</a:t>
            </a:r>
          </a:p>
        </p:txBody>
      </p:sp>
      <p:sp>
        <p:nvSpPr>
          <p:cNvPr id="4" name="Slide Number Placeholder 3"/>
          <p:cNvSpPr>
            <a:spLocks noGrp="1"/>
          </p:cNvSpPr>
          <p:nvPr>
            <p:ph type="sldNum" sz="quarter" idx="5"/>
          </p:nvPr>
        </p:nvSpPr>
        <p:spPr/>
        <p:txBody>
          <a:bodyPr/>
          <a:lstStyle/>
          <a:p>
            <a:fld id="{97DEC093-E33E-4B54-8DF9-8D56486FC8F7}" type="slidenum">
              <a:rPr lang="nl-BE" smtClean="0"/>
              <a:t>3</a:t>
            </a:fld>
            <a:endParaRPr lang="nl-BE"/>
          </a:p>
        </p:txBody>
      </p:sp>
    </p:spTree>
    <p:extLst>
      <p:ext uri="{BB962C8B-B14F-4D97-AF65-F5344CB8AC3E}">
        <p14:creationId xmlns:p14="http://schemas.microsoft.com/office/powerpoint/2010/main" val="4093385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1800" err="1">
                <a:solidFill>
                  <a:srgbClr val="0000FF"/>
                </a:solidFill>
                <a:latin typeface="Cascadia Mono" panose="020B0609020000020004" pitchFamily="49" charset="0"/>
              </a:rPr>
              <a:t>using</a:t>
            </a:r>
            <a:r>
              <a:rPr lang="nl-BE" sz="1800">
                <a:solidFill>
                  <a:srgbClr val="000000"/>
                </a:solidFill>
                <a:latin typeface="Cascadia Mono" panose="020B0609020000020004" pitchFamily="49" charset="0"/>
              </a:rPr>
              <a:t> </a:t>
            </a:r>
            <a:r>
              <a:rPr lang="nl-BE" sz="1800" err="1">
                <a:solidFill>
                  <a:srgbClr val="000000"/>
                </a:solidFill>
                <a:latin typeface="Cascadia Mono" panose="020B0609020000020004" pitchFamily="49" charset="0"/>
              </a:rPr>
              <a:t>Microsoft.EntityFrameworkCore</a:t>
            </a:r>
            <a:r>
              <a:rPr lang="nl-BE" sz="1800">
                <a:solidFill>
                  <a:srgbClr val="000000"/>
                </a:solidFill>
                <a:latin typeface="Cascadia Mono" panose="020B0609020000020004" pitchFamily="49" charset="0"/>
              </a:rPr>
              <a:t>;</a:t>
            </a:r>
          </a:p>
          <a:p>
            <a:r>
              <a:rPr lang="nl-BE" sz="1800" err="1">
                <a:solidFill>
                  <a:srgbClr val="0000FF"/>
                </a:solidFill>
                <a:latin typeface="Cascadia Mono" panose="020B0609020000020004" pitchFamily="49" charset="0"/>
              </a:rPr>
              <a:t>using</a:t>
            </a:r>
            <a:r>
              <a:rPr lang="nl-BE" sz="1800">
                <a:solidFill>
                  <a:srgbClr val="000000"/>
                </a:solidFill>
                <a:latin typeface="Cascadia Mono" panose="020B0609020000020004" pitchFamily="49" charset="0"/>
              </a:rPr>
              <a:t> </a:t>
            </a:r>
            <a:r>
              <a:rPr lang="nl-BE" sz="1800" err="1">
                <a:solidFill>
                  <a:srgbClr val="000000"/>
                </a:solidFill>
                <a:latin typeface="Cascadia Mono" panose="020B0609020000020004" pitchFamily="49" charset="0"/>
              </a:rPr>
              <a:t>Shop.DAL.Data</a:t>
            </a:r>
            <a:r>
              <a:rPr lang="nl-BE" sz="1800">
                <a:solidFill>
                  <a:srgbClr val="000000"/>
                </a:solidFill>
                <a:latin typeface="Cascadia Mono" panose="020B0609020000020004" pitchFamily="49" charset="0"/>
              </a:rPr>
              <a:t>;</a:t>
            </a:r>
          </a:p>
          <a:p>
            <a:endParaRPr lang="nl-BE" sz="1800">
              <a:solidFill>
                <a:srgbClr val="000000"/>
              </a:solidFill>
              <a:latin typeface="Cascadia Mono" panose="020B0609020000020004" pitchFamily="49" charset="0"/>
            </a:endParaRPr>
          </a:p>
          <a:p>
            <a:r>
              <a:rPr lang="en-US" sz="1800">
                <a:solidFill>
                  <a:srgbClr val="0000FF"/>
                </a:solidFill>
                <a:latin typeface="Cascadia Mono" panose="020B0609020000020004" pitchFamily="49" charset="0"/>
              </a:rPr>
              <a:t>var</a:t>
            </a:r>
            <a:r>
              <a:rPr lang="en-US" sz="1800">
                <a:solidFill>
                  <a:srgbClr val="000000"/>
                </a:solidFill>
                <a:latin typeface="Cascadia Mono" panose="020B0609020000020004" pitchFamily="49" charset="0"/>
              </a:rPr>
              <a:t> builder = </a:t>
            </a:r>
            <a:r>
              <a:rPr lang="en-US" sz="1800" err="1">
                <a:solidFill>
                  <a:srgbClr val="000000"/>
                </a:solidFill>
                <a:latin typeface="Cascadia Mono" panose="020B0609020000020004" pitchFamily="49" charset="0"/>
              </a:rPr>
              <a:t>WebApplication.CreateBuilder</a:t>
            </a:r>
            <a:r>
              <a:rPr lang="en-US" sz="1800">
                <a:solidFill>
                  <a:srgbClr val="000000"/>
                </a:solidFill>
                <a:latin typeface="Cascadia Mono" panose="020B0609020000020004" pitchFamily="49" charset="0"/>
              </a:rPr>
              <a:t>(</a:t>
            </a:r>
            <a:r>
              <a:rPr lang="en-US" sz="1800" err="1">
                <a:solidFill>
                  <a:srgbClr val="000000"/>
                </a:solidFill>
                <a:latin typeface="Cascadia Mono" panose="020B0609020000020004" pitchFamily="49" charset="0"/>
              </a:rPr>
              <a:t>args</a:t>
            </a:r>
            <a:r>
              <a:rPr lang="en-US" sz="1800">
                <a:solidFill>
                  <a:srgbClr val="000000"/>
                </a:solidFill>
                <a:latin typeface="Cascadia Mono" panose="020B0609020000020004" pitchFamily="49" charset="0"/>
              </a:rPr>
              <a:t>);</a:t>
            </a:r>
          </a:p>
          <a:p>
            <a:endParaRPr lang="nl-BE" sz="1800">
              <a:solidFill>
                <a:srgbClr val="000000"/>
              </a:solidFill>
              <a:latin typeface="Cascadia Mono" panose="020B0609020000020004" pitchFamily="49" charset="0"/>
            </a:endParaRPr>
          </a:p>
          <a:p>
            <a:r>
              <a:rPr lang="en-US" sz="1800">
                <a:solidFill>
                  <a:srgbClr val="008000"/>
                </a:solidFill>
                <a:latin typeface="Cascadia Mono" panose="020B0609020000020004" pitchFamily="49" charset="0"/>
              </a:rPr>
              <a:t>// Add services to the container.</a:t>
            </a:r>
            <a:endParaRPr lang="en-US" sz="1800">
              <a:solidFill>
                <a:srgbClr val="000000"/>
              </a:solidFill>
              <a:latin typeface="Cascadia Mono" panose="020B0609020000020004" pitchFamily="49" charset="0"/>
            </a:endParaRPr>
          </a:p>
          <a:p>
            <a:r>
              <a:rPr lang="nl-BE" sz="1800">
                <a:solidFill>
                  <a:srgbClr val="0000FF"/>
                </a:solidFill>
                <a:latin typeface="Cascadia Mono" panose="020B0609020000020004" pitchFamily="49" charset="0"/>
              </a:rPr>
              <a:t>var</a:t>
            </a:r>
            <a:r>
              <a:rPr lang="nl-BE" sz="1800">
                <a:solidFill>
                  <a:srgbClr val="000000"/>
                </a:solidFill>
                <a:latin typeface="Cascadia Mono" panose="020B0609020000020004" pitchFamily="49" charset="0"/>
              </a:rPr>
              <a:t> </a:t>
            </a:r>
            <a:r>
              <a:rPr lang="nl-BE" sz="1800" err="1">
                <a:solidFill>
                  <a:srgbClr val="000000"/>
                </a:solidFill>
                <a:latin typeface="Cascadia Mono" panose="020B0609020000020004" pitchFamily="49" charset="0"/>
              </a:rPr>
              <a:t>connectionString</a:t>
            </a:r>
            <a:r>
              <a:rPr lang="nl-BE" sz="1800">
                <a:solidFill>
                  <a:srgbClr val="000000"/>
                </a:solidFill>
                <a:latin typeface="Cascadia Mono" panose="020B0609020000020004" pitchFamily="49" charset="0"/>
              </a:rPr>
              <a:t> </a:t>
            </a:r>
          </a:p>
          <a:p>
            <a:r>
              <a:rPr lang="nl-BE" sz="1800">
                <a:solidFill>
                  <a:srgbClr val="000000"/>
                </a:solidFill>
                <a:latin typeface="Cascadia Mono" panose="020B0609020000020004" pitchFamily="49" charset="0"/>
              </a:rPr>
              <a:t>    = </a:t>
            </a:r>
            <a:r>
              <a:rPr lang="nl-BE" sz="1800" err="1">
                <a:solidFill>
                  <a:srgbClr val="000000"/>
                </a:solidFill>
                <a:latin typeface="Cascadia Mono" panose="020B0609020000020004" pitchFamily="49" charset="0"/>
              </a:rPr>
              <a:t>builder.Configuration.GetConnectionString</a:t>
            </a:r>
            <a:r>
              <a:rPr lang="nl-BE" sz="1800">
                <a:solidFill>
                  <a:srgbClr val="000000"/>
                </a:solidFill>
                <a:latin typeface="Cascadia Mono" panose="020B0609020000020004" pitchFamily="49" charset="0"/>
              </a:rPr>
              <a:t>(</a:t>
            </a:r>
            <a:r>
              <a:rPr lang="nl-BE" sz="1800">
                <a:solidFill>
                  <a:srgbClr val="A31515"/>
                </a:solidFill>
                <a:latin typeface="Cascadia Mono" panose="020B0609020000020004" pitchFamily="49" charset="0"/>
              </a:rPr>
              <a:t>"</a:t>
            </a:r>
            <a:r>
              <a:rPr lang="nl-BE" sz="1800" err="1">
                <a:solidFill>
                  <a:srgbClr val="A31515"/>
                </a:solidFill>
                <a:latin typeface="Cascadia Mono" panose="020B0609020000020004" pitchFamily="49" charset="0"/>
              </a:rPr>
              <a:t>DefaultConnection</a:t>
            </a:r>
            <a:r>
              <a:rPr lang="nl-BE" sz="1800">
                <a:solidFill>
                  <a:srgbClr val="A31515"/>
                </a:solidFill>
                <a:latin typeface="Cascadia Mono" panose="020B0609020000020004" pitchFamily="49" charset="0"/>
              </a:rPr>
              <a:t>"</a:t>
            </a:r>
            <a:r>
              <a:rPr lang="nl-BE" sz="1800">
                <a:solidFill>
                  <a:srgbClr val="000000"/>
                </a:solidFill>
                <a:latin typeface="Cascadia Mono" panose="020B0609020000020004" pitchFamily="49" charset="0"/>
              </a:rPr>
              <a:t>);</a:t>
            </a:r>
          </a:p>
          <a:p>
            <a:r>
              <a:rPr lang="en-US" sz="1800" err="1">
                <a:solidFill>
                  <a:srgbClr val="000000"/>
                </a:solidFill>
                <a:latin typeface="Cascadia Mono" panose="020B0609020000020004" pitchFamily="49" charset="0"/>
              </a:rPr>
              <a:t>builder.Services.AddDbContext</a:t>
            </a:r>
            <a:r>
              <a:rPr lang="en-US" sz="1800">
                <a:solidFill>
                  <a:srgbClr val="000000"/>
                </a:solidFill>
                <a:latin typeface="Cascadia Mono" panose="020B0609020000020004" pitchFamily="49" charset="0"/>
              </a:rPr>
              <a:t>&lt;</a:t>
            </a:r>
            <a:r>
              <a:rPr lang="en-US" sz="1800" err="1">
                <a:solidFill>
                  <a:srgbClr val="000000"/>
                </a:solidFill>
                <a:latin typeface="Cascadia Mono" panose="020B0609020000020004" pitchFamily="49" charset="0"/>
              </a:rPr>
              <a:t>ShopContext</a:t>
            </a:r>
            <a:r>
              <a:rPr lang="en-US" sz="1800">
                <a:solidFill>
                  <a:srgbClr val="000000"/>
                </a:solidFill>
                <a:latin typeface="Cascadia Mono" panose="020B0609020000020004" pitchFamily="49" charset="0"/>
              </a:rPr>
              <a:t>&gt;(options =&gt;</a:t>
            </a:r>
          </a:p>
          <a:p>
            <a:r>
              <a:rPr lang="nl-BE" sz="1800" err="1">
                <a:solidFill>
                  <a:srgbClr val="000000"/>
                </a:solidFill>
                <a:latin typeface="Cascadia Mono" panose="020B0609020000020004" pitchFamily="49" charset="0"/>
              </a:rPr>
              <a:t>options.UseSqlServer</a:t>
            </a:r>
            <a:r>
              <a:rPr lang="nl-BE" sz="1800">
                <a:solidFill>
                  <a:srgbClr val="000000"/>
                </a:solidFill>
                <a:latin typeface="Cascadia Mono" panose="020B0609020000020004" pitchFamily="49" charset="0"/>
              </a:rPr>
              <a:t>(</a:t>
            </a:r>
            <a:r>
              <a:rPr lang="nl-BE" sz="1800" err="1">
                <a:solidFill>
                  <a:srgbClr val="000000"/>
                </a:solidFill>
                <a:latin typeface="Cascadia Mono" panose="020B0609020000020004" pitchFamily="49" charset="0"/>
              </a:rPr>
              <a:t>connectionString</a:t>
            </a:r>
            <a:r>
              <a:rPr lang="nl-BE" sz="1800">
                <a:solidFill>
                  <a:srgbClr val="000000"/>
                </a:solidFill>
                <a:latin typeface="Cascadia Mono" panose="020B0609020000020004" pitchFamily="49" charset="0"/>
              </a:rPr>
              <a:t>));</a:t>
            </a:r>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22</a:t>
            </a:fld>
            <a:endParaRPr lang="nl-BE"/>
          </a:p>
        </p:txBody>
      </p:sp>
    </p:spTree>
    <p:extLst>
      <p:ext uri="{BB962C8B-B14F-4D97-AF65-F5344CB8AC3E}">
        <p14:creationId xmlns:p14="http://schemas.microsoft.com/office/powerpoint/2010/main" val="800466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FF"/>
                </a:solidFill>
                <a:latin typeface="Cascadia Mono" panose="020B0609020000020004" pitchFamily="49" charset="0"/>
              </a:rPr>
              <a:t>using</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var</a:t>
            </a:r>
            <a:r>
              <a:rPr lang="en-US" sz="1200">
                <a:solidFill>
                  <a:srgbClr val="000000"/>
                </a:solidFill>
                <a:latin typeface="Cascadia Mono" panose="020B0609020000020004" pitchFamily="49" charset="0"/>
              </a:rPr>
              <a:t> scope = </a:t>
            </a:r>
            <a:r>
              <a:rPr lang="en-US" sz="1200" err="1">
                <a:solidFill>
                  <a:srgbClr val="000000"/>
                </a:solidFill>
                <a:latin typeface="Cascadia Mono" panose="020B0609020000020004" pitchFamily="49" charset="0"/>
              </a:rPr>
              <a:t>app.Services.CreateScope</a:t>
            </a:r>
            <a:r>
              <a:rPr lang="en-US" sz="1200">
                <a:solidFill>
                  <a:srgbClr val="000000"/>
                </a:solidFill>
                <a:latin typeface="Cascadia Mono" panose="020B0609020000020004" pitchFamily="49" charset="0"/>
              </a:rPr>
              <a:t>())</a:t>
            </a:r>
          </a:p>
          <a:p>
            <a:r>
              <a:rPr lang="nl-BE" sz="1200">
                <a:solidFill>
                  <a:srgbClr val="000000"/>
                </a:solidFill>
                <a:latin typeface="Cascadia Mono" panose="020B0609020000020004" pitchFamily="49" charset="0"/>
              </a:rPr>
              <a:t>{</a:t>
            </a:r>
          </a:p>
          <a:p>
            <a:r>
              <a:rPr lang="nl-BE" sz="1200">
                <a:solidFill>
                  <a:srgbClr val="0000FF"/>
                </a:solidFill>
                <a:latin typeface="Cascadia Mono" panose="020B0609020000020004" pitchFamily="49" charset="0"/>
              </a:rPr>
              <a:t>    var</a:t>
            </a:r>
            <a:r>
              <a:rPr lang="nl-BE" sz="1200">
                <a:solidFill>
                  <a:srgbClr val="000000"/>
                </a:solidFill>
                <a:latin typeface="Cascadia Mono" panose="020B0609020000020004" pitchFamily="49" charset="0"/>
              </a:rPr>
              <a:t> </a:t>
            </a:r>
            <a:r>
              <a:rPr lang="nl-BE" sz="1200" err="1">
                <a:solidFill>
                  <a:srgbClr val="000000"/>
                </a:solidFill>
                <a:latin typeface="Cascadia Mono" panose="020B0609020000020004" pitchFamily="49" charset="0"/>
              </a:rPr>
              <a:t>myContext</a:t>
            </a:r>
            <a:r>
              <a:rPr lang="nl-BE" sz="1200">
                <a:solidFill>
                  <a:srgbClr val="000000"/>
                </a:solidFill>
                <a:latin typeface="Cascadia Mono" panose="020B0609020000020004" pitchFamily="49" charset="0"/>
              </a:rPr>
              <a:t> = </a:t>
            </a:r>
            <a:r>
              <a:rPr lang="nl-BE" sz="1200" err="1">
                <a:solidFill>
                  <a:srgbClr val="000000"/>
                </a:solidFill>
                <a:latin typeface="Cascadia Mono" panose="020B0609020000020004" pitchFamily="49" charset="0"/>
              </a:rPr>
              <a:t>scope.ServiceProvider.GetRequiredService</a:t>
            </a:r>
            <a:r>
              <a:rPr lang="nl-BE" sz="1200">
                <a:solidFill>
                  <a:srgbClr val="000000"/>
                </a:solidFill>
                <a:latin typeface="Cascadia Mono" panose="020B0609020000020004" pitchFamily="49" charset="0"/>
              </a:rPr>
              <a:t>&lt;</a:t>
            </a:r>
            <a:r>
              <a:rPr lang="nl-BE" sz="1200" err="1">
                <a:solidFill>
                  <a:srgbClr val="000000"/>
                </a:solidFill>
                <a:latin typeface="Cascadia Mono" panose="020B0609020000020004" pitchFamily="49" charset="0"/>
              </a:rPr>
              <a:t>ShopContext</a:t>
            </a:r>
            <a:r>
              <a:rPr lang="nl-BE" sz="1200">
                <a:solidFill>
                  <a:srgbClr val="000000"/>
                </a:solidFill>
                <a:latin typeface="Cascadia Mono" panose="020B0609020000020004" pitchFamily="49" charset="0"/>
              </a:rPr>
              <a:t>&gt;();</a:t>
            </a:r>
          </a:p>
          <a:p>
            <a:r>
              <a:rPr lang="nl-BE" sz="1200">
                <a:solidFill>
                  <a:srgbClr val="000000"/>
                </a:solidFill>
                <a:latin typeface="Cascadia Mono" panose="020B0609020000020004" pitchFamily="49" charset="0"/>
              </a:rPr>
              <a:t>    </a:t>
            </a:r>
            <a:r>
              <a:rPr lang="nl-BE" sz="1200" err="1">
                <a:solidFill>
                  <a:srgbClr val="000000"/>
                </a:solidFill>
                <a:latin typeface="Cascadia Mono" panose="020B0609020000020004" pitchFamily="49" charset="0"/>
              </a:rPr>
              <a:t>DBInitializer.Initialize</a:t>
            </a:r>
            <a:r>
              <a:rPr lang="nl-BE" sz="1200">
                <a:solidFill>
                  <a:srgbClr val="000000"/>
                </a:solidFill>
                <a:latin typeface="Cascadia Mono" panose="020B0609020000020004" pitchFamily="49" charset="0"/>
              </a:rPr>
              <a:t>(</a:t>
            </a:r>
            <a:r>
              <a:rPr lang="nl-BE" sz="1200" err="1">
                <a:solidFill>
                  <a:srgbClr val="000000"/>
                </a:solidFill>
                <a:latin typeface="Cascadia Mono" panose="020B0609020000020004" pitchFamily="49" charset="0"/>
              </a:rPr>
              <a:t>myContext</a:t>
            </a:r>
            <a:r>
              <a:rPr lang="nl-BE" sz="1200">
                <a:solidFill>
                  <a:srgbClr val="000000"/>
                </a:solidFill>
                <a:latin typeface="Cascadia Mono" panose="020B0609020000020004" pitchFamily="49" charset="0"/>
              </a:rPr>
              <a:t>);</a:t>
            </a:r>
          </a:p>
          <a:p>
            <a:r>
              <a:rPr lang="nl-BE" sz="1200">
                <a:solidFill>
                  <a:srgbClr val="000000"/>
                </a:solidFill>
                <a:latin typeface="Cascadia Mono" panose="020B0609020000020004" pitchFamily="49" charset="0"/>
              </a:rPr>
              <a:t>}</a:t>
            </a:r>
          </a:p>
          <a:p>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27</a:t>
            </a:fld>
            <a:endParaRPr lang="nl-BE"/>
          </a:p>
        </p:txBody>
      </p:sp>
    </p:spTree>
    <p:extLst>
      <p:ext uri="{BB962C8B-B14F-4D97-AF65-F5344CB8AC3E}">
        <p14:creationId xmlns:p14="http://schemas.microsoft.com/office/powerpoint/2010/main" val="945911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6.0.10 is compatible with .NET 6</a:t>
            </a:r>
          </a:p>
          <a:p>
            <a:r>
              <a:rPr lang="en-US"/>
              <a:t>7. … is only compatible with .NET 7 (you cannot use that one)</a:t>
            </a:r>
          </a:p>
        </p:txBody>
      </p:sp>
      <p:sp>
        <p:nvSpPr>
          <p:cNvPr id="4" name="Slide Number Placeholder 3"/>
          <p:cNvSpPr>
            <a:spLocks noGrp="1"/>
          </p:cNvSpPr>
          <p:nvPr>
            <p:ph type="sldNum" sz="quarter" idx="5"/>
          </p:nvPr>
        </p:nvSpPr>
        <p:spPr/>
        <p:txBody>
          <a:bodyPr/>
          <a:lstStyle/>
          <a:p>
            <a:fld id="{97DEC093-E33E-4B54-8DF9-8D56486FC8F7}" type="slidenum">
              <a:rPr lang="nl-BE" smtClean="0"/>
              <a:t>29</a:t>
            </a:fld>
            <a:endParaRPr lang="nl-BE"/>
          </a:p>
        </p:txBody>
      </p:sp>
    </p:spTree>
    <p:extLst>
      <p:ext uri="{BB962C8B-B14F-4D97-AF65-F5344CB8AC3E}">
        <p14:creationId xmlns:p14="http://schemas.microsoft.com/office/powerpoint/2010/main" val="1795403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t>
            </a:r>
            <a:r>
              <a:rPr lang="en-US" err="1"/>
              <a:t>Shop.DAL</a:t>
            </a:r>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40</a:t>
            </a:fld>
            <a:endParaRPr lang="nl-BE"/>
          </a:p>
        </p:txBody>
      </p:sp>
    </p:spTree>
    <p:extLst>
      <p:ext uri="{BB962C8B-B14F-4D97-AF65-F5344CB8AC3E}">
        <p14:creationId xmlns:p14="http://schemas.microsoft.com/office/powerpoint/2010/main" val="3888013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a:solidFill>
                  <a:srgbClr val="424242"/>
                </a:solidFill>
                <a:effectLst/>
                <a:latin typeface="Open Sans" panose="020B0606030504020204" pitchFamily="34" charset="0"/>
              </a:rPr>
              <a:t>CREATEDATACTION()</a:t>
            </a:r>
          </a:p>
          <a:p>
            <a:pPr algn="l">
              <a:buFont typeface="Arial" panose="020B0604020202020204" pitchFamily="34" charset="0"/>
              <a:buChar char="•"/>
            </a:pPr>
            <a:r>
              <a:rPr lang="en-US" b="0" i="0">
                <a:solidFill>
                  <a:srgbClr val="424242"/>
                </a:solidFill>
                <a:effectLst/>
                <a:latin typeface="Open Sans" panose="020B0606030504020204" pitchFamily="34" charset="0"/>
              </a:rPr>
              <a:t>In contrast to other methods (Ok, </a:t>
            </a:r>
            <a:r>
              <a:rPr lang="en-US" b="0" i="0" err="1">
                <a:solidFill>
                  <a:srgbClr val="424242"/>
                </a:solidFill>
                <a:effectLst/>
                <a:latin typeface="Open Sans" panose="020B0606030504020204" pitchFamily="34" charset="0"/>
              </a:rPr>
              <a:t>NotFound</a:t>
            </a:r>
            <a:r>
              <a:rPr lang="en-US" b="0" i="0">
                <a:solidFill>
                  <a:srgbClr val="424242"/>
                </a:solidFill>
                <a:effectLst/>
                <a:latin typeface="Open Sans" panose="020B0606030504020204" pitchFamily="34" charset="0"/>
              </a:rPr>
              <a:t>, </a:t>
            </a:r>
            <a:r>
              <a:rPr lang="en-US" b="0" i="0" err="1">
                <a:solidFill>
                  <a:srgbClr val="424242"/>
                </a:solidFill>
                <a:effectLst/>
                <a:latin typeface="Open Sans" panose="020B0606030504020204" pitchFamily="34" charset="0"/>
              </a:rPr>
              <a:t>BadRequest</a:t>
            </a:r>
            <a:r>
              <a:rPr lang="en-US" b="0" i="0">
                <a:solidFill>
                  <a:srgbClr val="424242"/>
                </a:solidFill>
                <a:effectLst/>
                <a:latin typeface="Open Sans" panose="020B0606030504020204" pitchFamily="34" charset="0"/>
              </a:rPr>
              <a:t>), they create a response with status code 201 CREATED and a Location header. Response includes a Location header with an URI that can be used to retrieve newly created resource.</a:t>
            </a:r>
          </a:p>
          <a:p>
            <a:pPr algn="l">
              <a:buFont typeface="Arial" panose="020B0604020202020204" pitchFamily="34" charset="0"/>
              <a:buChar char="•"/>
            </a:pPr>
            <a:r>
              <a:rPr lang="en-US" b="0" i="0">
                <a:solidFill>
                  <a:srgbClr val="424242"/>
                </a:solidFill>
                <a:effectLst/>
                <a:latin typeface="Open Sans" panose="020B0606030504020204" pitchFamily="34" charset="0"/>
              </a:rPr>
              <a:t>They accept an object as the last parameter, this object will be returned as a response body. Usually, it is just the value of newly created resource.</a:t>
            </a:r>
          </a:p>
          <a:p>
            <a:pPr algn="l">
              <a:buFont typeface="Arial" panose="020B0604020202020204" pitchFamily="34" charset="0"/>
              <a:buChar char="•"/>
            </a:pPr>
            <a:endParaRPr lang="en-US" b="0" i="0">
              <a:solidFill>
                <a:srgbClr val="424242"/>
              </a:solidFill>
              <a:effectLst/>
              <a:latin typeface="Open Sans" panose="020B0606030504020204" pitchFamily="34" charset="0"/>
            </a:endParaRPr>
          </a:p>
          <a:p>
            <a:pPr algn="l">
              <a:buFont typeface="Arial" panose="020B0604020202020204" pitchFamily="34" charset="0"/>
              <a:buChar char="•"/>
            </a:pPr>
            <a:r>
              <a:rPr lang="en-US" b="0" i="0" err="1">
                <a:solidFill>
                  <a:srgbClr val="424242"/>
                </a:solidFill>
                <a:effectLst/>
                <a:latin typeface="Open Sans" panose="020B0606030504020204" pitchFamily="34" charset="0"/>
              </a:rPr>
              <a:t>actionName</a:t>
            </a:r>
            <a:r>
              <a:rPr lang="en-US" b="0" i="0">
                <a:solidFill>
                  <a:srgbClr val="424242"/>
                </a:solidFill>
                <a:effectLst/>
                <a:latin typeface="Open Sans" panose="020B0606030504020204" pitchFamily="34" charset="0"/>
              </a:rPr>
              <a:t> - by default it is controller method name but can also be assigned using [</a:t>
            </a:r>
            <a:r>
              <a:rPr lang="en-US" b="0" i="0" err="1">
                <a:solidFill>
                  <a:srgbClr val="424242"/>
                </a:solidFill>
                <a:effectLst/>
                <a:latin typeface="Open Sans" panose="020B0606030504020204" pitchFamily="34" charset="0"/>
              </a:rPr>
              <a:t>ActionName</a:t>
            </a:r>
            <a:r>
              <a:rPr lang="en-US" b="0" i="0">
                <a:solidFill>
                  <a:srgbClr val="424242"/>
                </a:solidFill>
                <a:effectLst/>
                <a:latin typeface="Open Sans" panose="020B0606030504020204" pitchFamily="34" charset="0"/>
              </a:rPr>
              <a:t>("...")] attribute</a:t>
            </a:r>
          </a:p>
          <a:p>
            <a:pPr algn="l">
              <a:buFont typeface="Arial" panose="020B0604020202020204" pitchFamily="34" charset="0"/>
              <a:buChar char="•"/>
            </a:pPr>
            <a:r>
              <a:rPr lang="en-US" b="0" i="0">
                <a:solidFill>
                  <a:srgbClr val="424242"/>
                </a:solidFill>
                <a:effectLst/>
                <a:latin typeface="Open Sans" panose="020B0606030504020204" pitchFamily="34" charset="0"/>
              </a:rPr>
              <a:t>(</a:t>
            </a:r>
            <a:r>
              <a:rPr lang="en-US" b="0" i="0" err="1">
                <a:solidFill>
                  <a:srgbClr val="424242"/>
                </a:solidFill>
                <a:effectLst/>
                <a:latin typeface="Open Sans" panose="020B0606030504020204" pitchFamily="34" charset="0"/>
              </a:rPr>
              <a:t>controllerName</a:t>
            </a:r>
            <a:r>
              <a:rPr lang="en-US" b="0" i="0">
                <a:solidFill>
                  <a:srgbClr val="424242"/>
                </a:solidFill>
                <a:effectLst/>
                <a:latin typeface="Open Sans" panose="020B0606030504020204" pitchFamily="34" charset="0"/>
              </a:rPr>
              <a:t> - name of the controller where our action resides)</a:t>
            </a:r>
          </a:p>
          <a:p>
            <a:pPr algn="l">
              <a:buFont typeface="Arial" panose="020B0604020202020204" pitchFamily="34" charset="0"/>
              <a:buChar char="•"/>
            </a:pPr>
            <a:r>
              <a:rPr lang="en-US" b="0" i="0" err="1">
                <a:solidFill>
                  <a:srgbClr val="424242"/>
                </a:solidFill>
                <a:effectLst/>
                <a:latin typeface="Open Sans" panose="020B0606030504020204" pitchFamily="34" charset="0"/>
              </a:rPr>
              <a:t>routeValues</a:t>
            </a:r>
            <a:r>
              <a:rPr lang="en-US" b="0" i="0">
                <a:solidFill>
                  <a:srgbClr val="424242"/>
                </a:solidFill>
                <a:effectLst/>
                <a:latin typeface="Open Sans" panose="020B0606030504020204" pitchFamily="34" charset="0"/>
              </a:rPr>
              <a:t> - info necessary to generate a correct URL, for example, path or query parameters</a:t>
            </a:r>
          </a:p>
          <a:p>
            <a:pPr algn="l">
              <a:buFont typeface="Arial" panose="020B0604020202020204" pitchFamily="34" charset="0"/>
              <a:buChar char="•"/>
            </a:pPr>
            <a:r>
              <a:rPr lang="en-US" b="0" i="0">
                <a:solidFill>
                  <a:srgbClr val="424242"/>
                </a:solidFill>
                <a:effectLst/>
                <a:latin typeface="Open Sans" panose="020B0606030504020204" pitchFamily="34" charset="0"/>
              </a:rPr>
              <a:t>value - content to return in a response body</a:t>
            </a:r>
          </a:p>
          <a:p>
            <a:pPr algn="l">
              <a:buFont typeface="Arial" panose="020B0604020202020204" pitchFamily="34" charset="0"/>
              <a:buChar char="•"/>
            </a:pPr>
            <a:endParaRPr lang="en-US" b="0" i="0">
              <a:solidFill>
                <a:srgbClr val="424242"/>
              </a:solidFill>
              <a:effectLst/>
              <a:latin typeface="Open Sans" panose="020B0606030504020204" pitchFamily="34" charset="0"/>
            </a:endParaRPr>
          </a:p>
          <a:p>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44</a:t>
            </a:fld>
            <a:endParaRPr lang="nl-BE"/>
          </a:p>
        </p:txBody>
      </p:sp>
    </p:spTree>
    <p:extLst>
      <p:ext uri="{BB962C8B-B14F-4D97-AF65-F5344CB8AC3E}">
        <p14:creationId xmlns:p14="http://schemas.microsoft.com/office/powerpoint/2010/main" val="44540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apple-system"/>
              </a:rPr>
              <a:t>We try to serialize an object using </a:t>
            </a:r>
            <a:r>
              <a:rPr lang="en-US" b="0" i="0" err="1">
                <a:solidFill>
                  <a:srgbClr val="000000"/>
                </a:solidFill>
                <a:effectLst/>
                <a:latin typeface="-apple-system"/>
              </a:rPr>
              <a:t>Newtonsoft.Json</a:t>
            </a:r>
            <a:r>
              <a:rPr lang="en-US" b="0" i="0">
                <a:solidFill>
                  <a:srgbClr val="000000"/>
                </a:solidFill>
                <a:effectLst/>
                <a:latin typeface="-apple-system"/>
              </a:rPr>
              <a:t> but there’s a circular reference (Parent – Child – Parent). The Parent object Customer has a reference to a Child object Order, which has a back reference to the Parent object Customer.</a:t>
            </a:r>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49</a:t>
            </a:fld>
            <a:endParaRPr lang="nl-BE"/>
          </a:p>
        </p:txBody>
      </p:sp>
    </p:spTree>
    <p:extLst>
      <p:ext uri="{BB962C8B-B14F-4D97-AF65-F5344CB8AC3E}">
        <p14:creationId xmlns:p14="http://schemas.microsoft.com/office/powerpoint/2010/main" val="3688381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err="1">
                <a:solidFill>
                  <a:srgbClr val="000000"/>
                </a:solidFill>
                <a:effectLst/>
                <a:latin typeface="Cascadia Mono" panose="020B0609020000020004" pitchFamily="49" charset="0"/>
              </a:rPr>
              <a:t>builder.services.AddControllers</a:t>
            </a:r>
            <a:r>
              <a:rPr lang="en-GB" sz="1800" b="0" i="0">
                <a:solidFill>
                  <a:srgbClr val="000000"/>
                </a:solidFill>
                <a:effectLst/>
                <a:latin typeface="Cascadia Mono" panose="020B0609020000020004" pitchFamily="49" charset="0"/>
              </a:rPr>
              <a:t>().</a:t>
            </a:r>
            <a:r>
              <a:rPr lang="en-GB" sz="1800" b="0" i="0" err="1">
                <a:solidFill>
                  <a:srgbClr val="000000"/>
                </a:solidFill>
                <a:effectLst/>
                <a:latin typeface="Cascadia Mono" panose="020B0609020000020004" pitchFamily="49" charset="0"/>
              </a:rPr>
              <a:t>AddJsonOptions</a:t>
            </a:r>
            <a:r>
              <a:rPr lang="en-GB" sz="1800" b="0" i="0">
                <a:solidFill>
                  <a:srgbClr val="000000"/>
                </a:solidFill>
                <a:effectLst/>
                <a:latin typeface="Cascadia Mono" panose="020B0609020000020004" pitchFamily="49" charset="0"/>
              </a:rPr>
              <a:t>(x =&gt; </a:t>
            </a:r>
            <a:r>
              <a:rPr lang="en-GB" sz="1800" b="0" i="0" err="1">
                <a:solidFill>
                  <a:srgbClr val="000000"/>
                </a:solidFill>
                <a:effectLst/>
                <a:latin typeface="Cascadia Mono" panose="020B0609020000020004" pitchFamily="49" charset="0"/>
              </a:rPr>
              <a:t>x.JsonSerializerOptions.ReferenceHandler</a:t>
            </a:r>
            <a:r>
              <a:rPr lang="en-GB" sz="1800" b="0" i="0">
                <a:solidFill>
                  <a:srgbClr val="000000"/>
                </a:solidFill>
                <a:effectLst/>
                <a:latin typeface="Cascadia Mono" panose="020B0609020000020004" pitchFamily="49" charset="0"/>
              </a:rPr>
              <a:t> = </a:t>
            </a:r>
            <a:r>
              <a:rPr lang="en-GB" sz="1800" b="0" i="0">
                <a:solidFill>
                  <a:srgbClr val="0000FF"/>
                </a:solidFill>
                <a:effectLst/>
                <a:latin typeface="Cascadia Mono" panose="020B0609020000020004" pitchFamily="49" charset="0"/>
              </a:rPr>
              <a:t>null</a:t>
            </a:r>
            <a:r>
              <a:rPr lang="en-GB" sz="1800" b="0" i="0">
                <a:solidFill>
                  <a:srgbClr val="000000"/>
                </a:solidFill>
                <a:effectLst/>
                <a:latin typeface="Cascadia Mono" panose="020B0609020000020004" pitchFamily="49" charset="0"/>
              </a:rPr>
              <a:t>);</a:t>
            </a:r>
            <a:endParaRPr lang="en-GB" sz="1800" b="0" i="0">
              <a:solidFill>
                <a:srgbClr val="242424"/>
              </a:solidFill>
              <a:effectLst/>
              <a:latin typeface="Calibri" panose="020F0502020204030204" pitchFamily="34" charset="0"/>
            </a:endParaRPr>
          </a:p>
          <a:p>
            <a:pPr algn="l"/>
            <a:r>
              <a:rPr lang="en-GB" sz="1800" b="0" i="0">
                <a:solidFill>
                  <a:srgbClr val="000000"/>
                </a:solidFill>
                <a:effectLst/>
                <a:latin typeface="Cascadia Mono" panose="020B0609020000020004" pitchFamily="49" charset="0"/>
              </a:rPr>
              <a:t> </a:t>
            </a:r>
            <a:r>
              <a:rPr lang="en-GB" sz="1800" b="0" i="0" err="1">
                <a:solidFill>
                  <a:srgbClr val="000000"/>
                </a:solidFill>
                <a:effectLst/>
                <a:latin typeface="Cascadia Mono" panose="020B0609020000020004" pitchFamily="49" charset="0"/>
              </a:rPr>
              <a:t>builder.services.AddControllers</a:t>
            </a:r>
            <a:r>
              <a:rPr lang="en-GB" sz="1800" b="0" i="0">
                <a:solidFill>
                  <a:srgbClr val="000000"/>
                </a:solidFill>
                <a:effectLst/>
                <a:latin typeface="Cascadia Mono" panose="020B0609020000020004" pitchFamily="49" charset="0"/>
              </a:rPr>
              <a:t>().</a:t>
            </a:r>
            <a:r>
              <a:rPr lang="en-GB" sz="1800" b="0" i="0" err="1">
                <a:solidFill>
                  <a:srgbClr val="000000"/>
                </a:solidFill>
                <a:effectLst/>
                <a:latin typeface="Cascadia Mono" panose="020B0609020000020004" pitchFamily="49" charset="0"/>
              </a:rPr>
              <a:t>AddNewtonsoftJson</a:t>
            </a:r>
            <a:r>
              <a:rPr lang="en-GB" sz="1800" b="0" i="0">
                <a:solidFill>
                  <a:srgbClr val="000000"/>
                </a:solidFill>
                <a:effectLst/>
                <a:latin typeface="Cascadia Mono" panose="020B0609020000020004" pitchFamily="49" charset="0"/>
              </a:rPr>
              <a:t>(x =&gt; </a:t>
            </a:r>
            <a:r>
              <a:rPr lang="en-GB" sz="1800" b="0" i="0" err="1">
                <a:solidFill>
                  <a:srgbClr val="000000"/>
                </a:solidFill>
                <a:effectLst/>
                <a:latin typeface="Cascadia Mono" panose="020B0609020000020004" pitchFamily="49" charset="0"/>
              </a:rPr>
              <a:t>x.SerializerSettings.ReferenceLoopHandling</a:t>
            </a:r>
            <a:r>
              <a:rPr lang="en-GB" sz="1800" b="0" i="0">
                <a:solidFill>
                  <a:srgbClr val="000000"/>
                </a:solidFill>
                <a:effectLst/>
                <a:latin typeface="Cascadia Mono" panose="020B0609020000020004" pitchFamily="49" charset="0"/>
              </a:rPr>
              <a:t> = </a:t>
            </a:r>
            <a:r>
              <a:rPr lang="en-GB" sz="1800" b="0" i="0" err="1">
                <a:solidFill>
                  <a:srgbClr val="000000"/>
                </a:solidFill>
                <a:effectLst/>
                <a:latin typeface="Cascadia Mono" panose="020B0609020000020004" pitchFamily="49" charset="0"/>
              </a:rPr>
              <a:t>Newtonsoft.Json.ReferenceLoopHandling.Ignore</a:t>
            </a:r>
            <a:r>
              <a:rPr lang="en-GB" sz="1800" b="0" i="0">
                <a:solidFill>
                  <a:srgbClr val="000000"/>
                </a:solidFill>
                <a:effectLst/>
                <a:latin typeface="Cascadia Mono" panose="020B0609020000020004" pitchFamily="49" charset="0"/>
              </a:rPr>
              <a:t>);</a:t>
            </a:r>
            <a:endParaRPr lang="en-GB" sz="1800" b="0" i="0">
              <a:solidFill>
                <a:srgbClr val="242424"/>
              </a:solidFill>
              <a:effectLst/>
              <a:latin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97DEC093-E33E-4B54-8DF9-8D56486FC8F7}" type="slidenum">
              <a:rPr lang="nl-BE" smtClean="0"/>
              <a:t>51</a:t>
            </a:fld>
            <a:endParaRPr lang="nl-BE"/>
          </a:p>
        </p:txBody>
      </p:sp>
    </p:spTree>
    <p:extLst>
      <p:ext uri="{BB962C8B-B14F-4D97-AF65-F5344CB8AC3E}">
        <p14:creationId xmlns:p14="http://schemas.microsoft.com/office/powerpoint/2010/main" val="78277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53</a:t>
            </a:fld>
            <a:endParaRPr lang="nl-BE"/>
          </a:p>
        </p:txBody>
      </p:sp>
    </p:spTree>
    <p:extLst>
      <p:ext uri="{BB962C8B-B14F-4D97-AF65-F5344CB8AC3E}">
        <p14:creationId xmlns:p14="http://schemas.microsoft.com/office/powerpoint/2010/main" val="2739994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4</a:t>
            </a:fld>
            <a:endParaRPr lang="nl-BE"/>
          </a:p>
        </p:txBody>
      </p:sp>
    </p:spTree>
    <p:extLst>
      <p:ext uri="{BB962C8B-B14F-4D97-AF65-F5344CB8AC3E}">
        <p14:creationId xmlns:p14="http://schemas.microsoft.com/office/powerpoint/2010/main" val="3038629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REST? </a:t>
            </a:r>
            <a:r>
              <a:rPr lang="en-US" err="1"/>
              <a:t>REpresentational</a:t>
            </a:r>
            <a:r>
              <a:rPr lang="en-US"/>
              <a:t> State Transfer</a:t>
            </a:r>
          </a:p>
          <a:p>
            <a:r>
              <a:rPr lang="en-US"/>
              <a:t>Rest is resource based.  A resource is a customer, an order, an invoice, ….  It is the URI of the request.</a:t>
            </a:r>
          </a:p>
          <a:p>
            <a:r>
              <a:rPr lang="en-US"/>
              <a:t>These resources are accessed with actions (http-verbs like get/post/put/delete)</a:t>
            </a:r>
          </a:p>
          <a:p>
            <a:r>
              <a:rPr lang="en-US"/>
              <a:t>Finally, a representation of the resource (e.g. Person)  is transferred from server to client in JSON or XML (Name, address, phone number)</a:t>
            </a:r>
          </a:p>
          <a:p>
            <a:r>
              <a:rPr lang="en-US"/>
              <a:t>The transfer itself is an http-response containing a status (200 successful/ 204 successful but no content/ 400 bad request/ 404 not found ) and a body.</a:t>
            </a:r>
          </a:p>
          <a:p>
            <a:r>
              <a:rPr lang="en-US"/>
              <a:t> </a:t>
            </a:r>
            <a:br>
              <a:rPr lang="en-US"/>
            </a:br>
            <a:endParaRPr lang="en-US"/>
          </a:p>
          <a:p>
            <a:r>
              <a:rPr lang="en-US"/>
              <a:t>https://www.restapitutorial.com/lessons/whatisrest.html</a:t>
            </a:r>
          </a:p>
        </p:txBody>
      </p:sp>
      <p:sp>
        <p:nvSpPr>
          <p:cNvPr id="4" name="Slide Number Placeholder 3"/>
          <p:cNvSpPr>
            <a:spLocks noGrp="1"/>
          </p:cNvSpPr>
          <p:nvPr>
            <p:ph type="sldNum" sz="quarter" idx="5"/>
          </p:nvPr>
        </p:nvSpPr>
        <p:spPr/>
        <p:txBody>
          <a:bodyPr/>
          <a:lstStyle/>
          <a:p>
            <a:fld id="{97DEC093-E33E-4B54-8DF9-8D56486FC8F7}" type="slidenum">
              <a:rPr lang="nl-BE" smtClean="0"/>
              <a:t>8</a:t>
            </a:fld>
            <a:endParaRPr lang="nl-BE"/>
          </a:p>
        </p:txBody>
      </p:sp>
    </p:spTree>
    <p:extLst>
      <p:ext uri="{BB962C8B-B14F-4D97-AF65-F5344CB8AC3E}">
        <p14:creationId xmlns:p14="http://schemas.microsoft.com/office/powerpoint/2010/main" val="1028135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https://docs.microsoft.com/en-us/aspnet/core/tutorials/web-api-help-pages-using-swagger?view=aspnetcore-6.0</a:t>
            </a:r>
          </a:p>
          <a:p>
            <a:pPr algn="l"/>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pPr algn="l"/>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is a language-agnostic specification for describing REST APIs. It allows both computers and humans to understand the capabilities of a REST API without direct access to the source code. Its main goals are to:</a:t>
            </a:r>
          </a:p>
          <a:p>
            <a:pPr algn="l">
              <a:buFont typeface="Arial" panose="020B0604020202020204" pitchFamily="34" charset="0"/>
              <a:buChar char="•"/>
            </a:pPr>
            <a:r>
              <a:rPr lang="en-US" b="0" i="0">
                <a:solidFill>
                  <a:srgbClr val="171717"/>
                </a:solidFill>
                <a:effectLst/>
                <a:latin typeface="Segoe UI" panose="020B0502040204020203" pitchFamily="34" charset="0"/>
              </a:rPr>
              <a:t>Minimize the amount of work needed to connect decoupled services.</a:t>
            </a:r>
          </a:p>
          <a:p>
            <a:pPr algn="l">
              <a:buFont typeface="Arial" panose="020B0604020202020204" pitchFamily="34" charset="0"/>
              <a:buChar char="•"/>
            </a:pPr>
            <a:r>
              <a:rPr lang="en-US" b="0" i="0">
                <a:solidFill>
                  <a:srgbClr val="171717"/>
                </a:solidFill>
                <a:effectLst/>
                <a:latin typeface="Segoe UI" panose="020B0502040204020203" pitchFamily="34" charset="0"/>
              </a:rPr>
              <a:t>Reduce the amount of time needed to accurately document a service.</a:t>
            </a:r>
          </a:p>
          <a:p>
            <a:endParaRPr lang="en-US"/>
          </a:p>
          <a:p>
            <a:pPr algn="l"/>
            <a:r>
              <a:rPr lang="en-US" b="0" i="0">
                <a:solidFill>
                  <a:srgbClr val="171717"/>
                </a:solidFill>
                <a:effectLst/>
                <a:latin typeface="Segoe UI" panose="020B0502040204020203" pitchFamily="34" charset="0"/>
              </a:rPr>
              <a:t>In short:</a:t>
            </a:r>
          </a:p>
          <a:p>
            <a:pPr algn="l">
              <a:buFont typeface="Arial" panose="020B0604020202020204" pitchFamily="34" charset="0"/>
              <a:buChar char="•"/>
            </a:pPr>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is a specification.</a:t>
            </a:r>
          </a:p>
          <a:p>
            <a:pPr algn="l">
              <a:buFont typeface="Arial" panose="020B0604020202020204" pitchFamily="34" charset="0"/>
              <a:buChar char="•"/>
            </a:pPr>
            <a:r>
              <a:rPr lang="en-US" b="0" i="0">
                <a:solidFill>
                  <a:srgbClr val="171717"/>
                </a:solidFill>
                <a:effectLst/>
                <a:latin typeface="Segoe UI" panose="020B0502040204020203" pitchFamily="34" charset="0"/>
              </a:rPr>
              <a:t>Swagger is tooling that uses the </a:t>
            </a:r>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specification. For example, </a:t>
            </a:r>
            <a:r>
              <a:rPr lang="en-US" b="0" i="0" err="1">
                <a:solidFill>
                  <a:srgbClr val="171717"/>
                </a:solidFill>
                <a:effectLst/>
                <a:latin typeface="Segoe UI" panose="020B0502040204020203" pitchFamily="34" charset="0"/>
              </a:rPr>
              <a:t>OpenAPIGenerator</a:t>
            </a:r>
            <a:r>
              <a:rPr lang="en-US" b="0" i="0">
                <a:solidFill>
                  <a:srgbClr val="171717"/>
                </a:solidFill>
                <a:effectLst/>
                <a:latin typeface="Segoe UI" panose="020B0502040204020203" pitchFamily="34" charset="0"/>
              </a:rPr>
              <a:t> and </a:t>
            </a:r>
            <a:r>
              <a:rPr lang="en-US" b="0" i="0" err="1">
                <a:solidFill>
                  <a:srgbClr val="171717"/>
                </a:solidFill>
                <a:effectLst/>
                <a:latin typeface="Segoe UI" panose="020B0502040204020203" pitchFamily="34" charset="0"/>
              </a:rPr>
              <a:t>SwaggerUI</a:t>
            </a:r>
            <a:r>
              <a:rPr lang="en-US" b="0" i="0">
                <a:solidFill>
                  <a:srgbClr val="171717"/>
                </a:solidFill>
                <a:effectLst/>
                <a:latin typeface="Segoe UI" panose="020B0502040204020203" pitchFamily="34" charset="0"/>
              </a:rPr>
              <a:t>.</a:t>
            </a:r>
          </a:p>
          <a:p>
            <a:endParaRPr lang="en-US"/>
          </a:p>
          <a:p>
            <a:r>
              <a:rPr lang="en-US" b="0" i="0">
                <a:solidFill>
                  <a:srgbClr val="171717"/>
                </a:solidFill>
                <a:effectLst/>
                <a:latin typeface="Segoe UI" panose="020B0502040204020203" pitchFamily="34" charset="0"/>
              </a:rPr>
              <a:t>The </a:t>
            </a:r>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specification is a document that describes the capabilities of your API. The document is based on the </a:t>
            </a:r>
            <a:r>
              <a:rPr lang="en-US" b="0" i="0" u="none" strike="noStrike">
                <a:effectLst/>
                <a:latin typeface="Segoe UI" panose="020B0502040204020203" pitchFamily="34" charset="0"/>
                <a:hlinkClick r:id="rId3"/>
              </a:rPr>
              <a:t>XML</a:t>
            </a:r>
            <a:r>
              <a:rPr lang="en-US" b="0" i="0">
                <a:solidFill>
                  <a:srgbClr val="171717"/>
                </a:solidFill>
                <a:effectLst/>
                <a:latin typeface="Segoe UI" panose="020B0502040204020203" pitchFamily="34" charset="0"/>
              </a:rPr>
              <a:t> and attribute annotations within the controllers and models. It's the core part of the </a:t>
            </a:r>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flow and is used to drive tooling such as </a:t>
            </a:r>
            <a:r>
              <a:rPr lang="en-US" b="0" i="0" err="1">
                <a:solidFill>
                  <a:srgbClr val="171717"/>
                </a:solidFill>
                <a:effectLst/>
                <a:latin typeface="Segoe UI" panose="020B0502040204020203" pitchFamily="34" charset="0"/>
              </a:rPr>
              <a:t>SwaggerUI</a:t>
            </a:r>
            <a:r>
              <a:rPr lang="en-US" b="0" i="0">
                <a:solidFill>
                  <a:srgbClr val="171717"/>
                </a:solidFill>
                <a:effectLst/>
                <a:latin typeface="Segoe UI" panose="020B0502040204020203" pitchFamily="34" charset="0"/>
              </a:rPr>
              <a:t>. </a:t>
            </a:r>
          </a:p>
          <a:p>
            <a:endParaRPr lang="en-US" b="0" i="0">
              <a:solidFill>
                <a:srgbClr val="171717"/>
              </a:solidFill>
              <a:effectLst/>
              <a:latin typeface="Segoe UI" panose="020B0502040204020203" pitchFamily="34" charset="0"/>
            </a:endParaRPr>
          </a:p>
          <a:p>
            <a:r>
              <a:rPr lang="en-US" b="0" i="0" u="none" strike="noStrike">
                <a:effectLst/>
                <a:latin typeface="Segoe UI" panose="020B0502040204020203" pitchFamily="34" charset="0"/>
                <a:hlinkClick r:id="rId4"/>
              </a:rPr>
              <a:t>Swagger UI</a:t>
            </a:r>
            <a:r>
              <a:rPr lang="en-US" b="0" i="0">
                <a:solidFill>
                  <a:srgbClr val="171717"/>
                </a:solidFill>
                <a:effectLst/>
                <a:latin typeface="Segoe UI" panose="020B0502040204020203" pitchFamily="34" charset="0"/>
              </a:rPr>
              <a:t> offers a web-based UI that provides information about the service, using the generated </a:t>
            </a:r>
            <a:r>
              <a:rPr lang="en-US" b="0" i="0" err="1">
                <a:solidFill>
                  <a:srgbClr val="171717"/>
                </a:solidFill>
                <a:effectLst/>
                <a:latin typeface="Segoe UI" panose="020B0502040204020203" pitchFamily="34" charset="0"/>
              </a:rPr>
              <a:t>OpenAPI</a:t>
            </a:r>
            <a:r>
              <a:rPr lang="en-US" b="0" i="0">
                <a:solidFill>
                  <a:srgbClr val="171717"/>
                </a:solidFill>
                <a:effectLst/>
                <a:latin typeface="Segoe UI" panose="020B0502040204020203" pitchFamily="34" charset="0"/>
              </a:rPr>
              <a:t> specification. </a:t>
            </a:r>
            <a:br>
              <a:rPr lang="en-US" b="0" i="0">
                <a:solidFill>
                  <a:srgbClr val="171717"/>
                </a:solidFill>
                <a:effectLst/>
                <a:latin typeface="Segoe UI" panose="020B0502040204020203" pitchFamily="34" charset="0"/>
              </a:rPr>
            </a:br>
            <a:r>
              <a:rPr lang="en-US" b="0" i="0">
                <a:solidFill>
                  <a:srgbClr val="171717"/>
                </a:solidFill>
                <a:effectLst/>
                <a:latin typeface="Segoe UI" panose="020B0502040204020203" pitchFamily="34" charset="0"/>
              </a:rPr>
              <a:t>Each public action method in your controllers can be tested from the UI. Select a method name to expand the section. Add any necessary parameters, and select </a:t>
            </a:r>
            <a:r>
              <a:rPr lang="en-US" b="1" i="0">
                <a:solidFill>
                  <a:srgbClr val="171717"/>
                </a:solidFill>
                <a:effectLst/>
                <a:latin typeface="Segoe UI" panose="020B0502040204020203" pitchFamily="34" charset="0"/>
              </a:rPr>
              <a:t>Try it out!</a:t>
            </a:r>
            <a:r>
              <a:rPr lang="en-US" b="0" i="0">
                <a:solidFill>
                  <a:srgbClr val="171717"/>
                </a:solidFill>
                <a:effectLst/>
                <a:latin typeface="Segoe UI" panose="020B0502040204020203" pitchFamily="34" charset="0"/>
              </a:rPr>
              <a:t>.</a:t>
            </a:r>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10</a:t>
            </a:fld>
            <a:endParaRPr lang="nl-BE"/>
          </a:p>
        </p:txBody>
      </p:sp>
    </p:spTree>
    <p:extLst>
      <p:ext uri="{BB962C8B-B14F-4D97-AF65-F5344CB8AC3E}">
        <p14:creationId xmlns:p14="http://schemas.microsoft.com/office/powerpoint/2010/main" val="3987949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Port settings can be different.</a:t>
            </a:r>
            <a:br>
              <a:rPr lang="en-US"/>
            </a:br>
            <a:r>
              <a:rPr lang="en-US"/>
              <a:t>See folder Properties/</a:t>
            </a:r>
            <a:r>
              <a:rPr lang="en-US" err="1"/>
              <a:t>launchsettings.json</a:t>
            </a:r>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13</a:t>
            </a:fld>
            <a:endParaRPr lang="nl-BE"/>
          </a:p>
        </p:txBody>
      </p:sp>
    </p:spTree>
    <p:extLst>
      <p:ext uri="{BB962C8B-B14F-4D97-AF65-F5344CB8AC3E}">
        <p14:creationId xmlns:p14="http://schemas.microsoft.com/office/powerpoint/2010/main" val="3905939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15</a:t>
            </a:fld>
            <a:endParaRPr lang="nl-BE"/>
          </a:p>
        </p:txBody>
      </p:sp>
    </p:spTree>
    <p:extLst>
      <p:ext uri="{BB962C8B-B14F-4D97-AF65-F5344CB8AC3E}">
        <p14:creationId xmlns:p14="http://schemas.microsoft.com/office/powerpoint/2010/main" val="2911473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1">
                <a:solidFill>
                  <a:srgbClr val="161616"/>
                </a:solidFill>
                <a:effectLst/>
                <a:latin typeface="Segoe UI" panose="020B0502040204020203" pitchFamily="34" charset="0"/>
              </a:rPr>
              <a:t>annotations</a:t>
            </a:r>
            <a:r>
              <a:rPr lang="en-US" b="0" i="0">
                <a:solidFill>
                  <a:srgbClr val="161616"/>
                </a:solidFill>
                <a:effectLst/>
                <a:latin typeface="Segoe UI" panose="020B0502040204020203" pitchFamily="34" charset="0"/>
              </a:rPr>
              <a:t>: The compiler doesn't perform null analysis or emit warnings when code might dereference </a:t>
            </a:r>
            <a:r>
              <a:rPr lang="en-US"/>
              <a:t>null</a:t>
            </a:r>
            <a:r>
              <a:rPr lang="en-US" b="0" i="0">
                <a:solidFill>
                  <a:srgbClr val="161616"/>
                </a:solidFill>
                <a:effectLst/>
                <a:latin typeface="Segoe UI" panose="020B0502040204020203" pitchFamily="34" charset="0"/>
              </a:rPr>
              <a:t>.</a:t>
            </a:r>
          </a:p>
          <a:p>
            <a:pPr marL="171450" indent="-171450" algn="l">
              <a:buFont typeface="Arial" panose="020B0604020202020204" pitchFamily="34" charset="0"/>
              <a:buChar char="•"/>
            </a:pPr>
            <a:r>
              <a:rPr lang="en-US" b="0" i="0">
                <a:solidFill>
                  <a:srgbClr val="161616"/>
                </a:solidFill>
                <a:effectLst/>
                <a:latin typeface="Segoe UI" panose="020B0502040204020203" pitchFamily="34" charset="0"/>
              </a:rPr>
              <a:t>All new nullable warnings are disabled.</a:t>
            </a:r>
          </a:p>
          <a:p>
            <a:pPr algn="l">
              <a:buFont typeface="Arial" panose="020B0604020202020204" pitchFamily="34" charset="0"/>
              <a:buChar char="•"/>
            </a:pPr>
            <a:r>
              <a:rPr lang="en-US" b="0" i="0">
                <a:solidFill>
                  <a:srgbClr val="161616"/>
                </a:solidFill>
                <a:effectLst/>
                <a:latin typeface="Segoe UI" panose="020B0502040204020203" pitchFamily="34" charset="0"/>
              </a:rPr>
              <a:t>   You can use the ? suffix to declare a nullable reference type.</a:t>
            </a:r>
          </a:p>
          <a:p>
            <a:pPr algn="l">
              <a:buFont typeface="Arial" panose="020B0604020202020204" pitchFamily="34" charset="0"/>
              <a:buChar char="•"/>
            </a:pPr>
            <a:r>
              <a:rPr lang="en-US" b="0" i="0">
                <a:solidFill>
                  <a:srgbClr val="161616"/>
                </a:solidFill>
                <a:effectLst/>
                <a:latin typeface="Segoe UI" panose="020B0502040204020203" pitchFamily="34" charset="0"/>
              </a:rPr>
              <a:t>   All other reference type variables are non-nullable reference types.</a:t>
            </a:r>
          </a:p>
          <a:p>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16</a:t>
            </a:fld>
            <a:endParaRPr lang="nl-BE"/>
          </a:p>
        </p:txBody>
      </p:sp>
    </p:spTree>
    <p:extLst>
      <p:ext uri="{BB962C8B-B14F-4D97-AF65-F5344CB8AC3E}">
        <p14:creationId xmlns:p14="http://schemas.microsoft.com/office/powerpoint/2010/main" val="3105068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a good idea to install the same version as on the slides.  Otherwise your scaffolding in the end could fail.</a:t>
            </a:r>
          </a:p>
          <a:p>
            <a:endParaRPr lang="en-US"/>
          </a:p>
          <a:p>
            <a:r>
              <a:rPr lang="en-US"/>
              <a:t>DO NOT CHOOSE version 7….   The </a:t>
            </a:r>
            <a:r>
              <a:rPr lang="en-US" err="1"/>
              <a:t>webcodegeneration</a:t>
            </a:r>
            <a:r>
              <a:rPr lang="en-US"/>
              <a:t> package is not available in 7… for  .NET 6.</a:t>
            </a:r>
          </a:p>
          <a:p>
            <a:endParaRPr lang="en-US"/>
          </a:p>
        </p:txBody>
      </p:sp>
      <p:sp>
        <p:nvSpPr>
          <p:cNvPr id="4" name="Slide Number Placeholder 3"/>
          <p:cNvSpPr>
            <a:spLocks noGrp="1"/>
          </p:cNvSpPr>
          <p:nvPr>
            <p:ph type="sldNum" sz="quarter" idx="5"/>
          </p:nvPr>
        </p:nvSpPr>
        <p:spPr/>
        <p:txBody>
          <a:bodyPr/>
          <a:lstStyle/>
          <a:p>
            <a:fld id="{97DEC093-E33E-4B54-8DF9-8D56486FC8F7}" type="slidenum">
              <a:rPr lang="nl-BE" smtClean="0"/>
              <a:t>17</a:t>
            </a:fld>
            <a:endParaRPr lang="nl-BE"/>
          </a:p>
        </p:txBody>
      </p:sp>
    </p:spTree>
    <p:extLst>
      <p:ext uri="{BB962C8B-B14F-4D97-AF65-F5344CB8AC3E}">
        <p14:creationId xmlns:p14="http://schemas.microsoft.com/office/powerpoint/2010/main" val="1610197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2687638" y="514350"/>
            <a:ext cx="4570412" cy="2571750"/>
          </a:xfrm>
        </p:spPr>
      </p:sp>
      <p:sp>
        <p:nvSpPr>
          <p:cNvPr id="3" name="Tijdelijke aanduiding voor notities 2"/>
          <p:cNvSpPr>
            <a:spLocks noGrp="1"/>
          </p:cNvSpPr>
          <p:nvPr>
            <p:ph type="body" idx="1"/>
          </p:nvPr>
        </p:nvSpPr>
        <p:spPr/>
        <p:txBody>
          <a:bodyPr/>
          <a:lstStyle/>
          <a:p>
            <a:r>
              <a:rPr lang="fr-BE" b="1" i="0" err="1">
                <a:solidFill>
                  <a:srgbClr val="242729"/>
                </a:solidFill>
                <a:effectLst/>
                <a:latin typeface="Consolas" panose="020B0609020204030204" pitchFamily="49" charset="0"/>
              </a:rPr>
              <a:t>Microsoft.EntityFrameworkCore.Relational</a:t>
            </a:r>
            <a:r>
              <a:rPr lang="fr-BE" b="1" i="0">
                <a:solidFill>
                  <a:srgbClr val="242729"/>
                </a:solidFill>
                <a:effectLst/>
                <a:latin typeface="Consolas" panose="020B0609020204030204" pitchFamily="49" charset="0"/>
              </a:rPr>
              <a:t> (</a:t>
            </a:r>
            <a:r>
              <a:rPr lang="fr-BE" b="1" i="0" err="1">
                <a:solidFill>
                  <a:srgbClr val="242729"/>
                </a:solidFill>
                <a:effectLst/>
                <a:latin typeface="Consolas" panose="020B0609020204030204" pitchFamily="49" charset="0"/>
              </a:rPr>
              <a:t>Needed</a:t>
            </a:r>
            <a:r>
              <a:rPr lang="fr-BE" b="1" i="0">
                <a:solidFill>
                  <a:srgbClr val="242729"/>
                </a:solidFill>
                <a:effectLst/>
                <a:latin typeface="Consolas" panose="020B0609020204030204" pitchFamily="49" charset="0"/>
              </a:rPr>
              <a:t> to </a:t>
            </a:r>
            <a:r>
              <a:rPr lang="fr-BE" b="1" i="0" err="1">
                <a:solidFill>
                  <a:srgbClr val="242729"/>
                </a:solidFill>
                <a:effectLst/>
                <a:latin typeface="Consolas" panose="020B0609020204030204" pitchFamily="49" charset="0"/>
              </a:rPr>
              <a:t>be</a:t>
            </a:r>
            <a:r>
              <a:rPr lang="fr-BE" b="1" i="0">
                <a:solidFill>
                  <a:srgbClr val="242729"/>
                </a:solidFill>
                <a:effectLst/>
                <a:latin typeface="Consolas" panose="020B0609020204030204" pitchFamily="49" charset="0"/>
              </a:rPr>
              <a:t> </a:t>
            </a:r>
            <a:r>
              <a:rPr lang="fr-BE" b="1" i="0" err="1">
                <a:solidFill>
                  <a:srgbClr val="242729"/>
                </a:solidFill>
                <a:effectLst/>
                <a:latin typeface="Consolas" panose="020B0609020204030204" pitchFamily="49" charset="0"/>
              </a:rPr>
              <a:t>added</a:t>
            </a:r>
            <a:r>
              <a:rPr lang="fr-BE" b="1" i="0">
                <a:solidFill>
                  <a:srgbClr val="242729"/>
                </a:solidFill>
                <a:effectLst/>
                <a:latin typeface="Consolas" panose="020B0609020204030204" pitchFamily="49" charset="0"/>
              </a:rPr>
              <a:t> in DAL by </a:t>
            </a:r>
            <a:r>
              <a:rPr lang="fr-BE" b="1" i="0" err="1">
                <a:solidFill>
                  <a:srgbClr val="242729"/>
                </a:solidFill>
                <a:effectLst/>
                <a:latin typeface="Consolas" panose="020B0609020204030204" pitchFamily="49" charset="0"/>
              </a:rPr>
              <a:t>some</a:t>
            </a:r>
            <a:r>
              <a:rPr lang="fr-BE" b="1" i="0">
                <a:solidFill>
                  <a:srgbClr val="242729"/>
                </a:solidFill>
                <a:effectLst/>
                <a:latin typeface="Consolas" panose="020B0609020204030204" pitchFamily="49" charset="0"/>
              </a:rPr>
              <a:t> </a:t>
            </a:r>
            <a:r>
              <a:rPr lang="fr-BE" b="1" i="0" err="1">
                <a:solidFill>
                  <a:srgbClr val="242729"/>
                </a:solidFill>
                <a:effectLst/>
                <a:latin typeface="Consolas" panose="020B0609020204030204" pitchFamily="49" charset="0"/>
              </a:rPr>
              <a:t>students</a:t>
            </a:r>
            <a:r>
              <a:rPr lang="fr-BE" b="1" i="0">
                <a:solidFill>
                  <a:srgbClr val="242729"/>
                </a:solidFill>
                <a:effectLst/>
                <a:latin typeface="Consolas" panose="020B0609020204030204" pitchFamily="49" charset="0"/>
              </a:rPr>
              <a:t>)</a:t>
            </a:r>
          </a:p>
          <a:p>
            <a:r>
              <a:rPr lang="fr-BE" sz="1800" err="1">
                <a:solidFill>
                  <a:srgbClr val="000000"/>
                </a:solidFill>
                <a:latin typeface="Consolas" panose="020B0609020204030204" pitchFamily="49" charset="0"/>
              </a:rPr>
              <a:t>Microsoft.EntityFrameworkCore</a:t>
            </a:r>
            <a:endParaRPr lang="fr-BE" sz="1800">
              <a:solidFill>
                <a:srgbClr val="000000"/>
              </a:solidFill>
              <a:latin typeface="Consolas" panose="020B0609020204030204" pitchFamily="49" charset="0"/>
            </a:endParaRPr>
          </a:p>
          <a:p>
            <a:r>
              <a:rPr lang="fr-BE" b="0" i="0" err="1">
                <a:solidFill>
                  <a:srgbClr val="24292E"/>
                </a:solidFill>
                <a:effectLst/>
                <a:latin typeface="-apple-system"/>
              </a:rPr>
              <a:t>Microsoft.EntityFrameworkCore.SqlServer</a:t>
            </a:r>
            <a:endParaRPr lang="fr-BE"/>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21</a:t>
            </a:fld>
            <a:endParaRPr lang="nl-BE"/>
          </a:p>
        </p:txBody>
      </p:sp>
    </p:spTree>
    <p:extLst>
      <p:ext uri="{BB962C8B-B14F-4D97-AF65-F5344CB8AC3E}">
        <p14:creationId xmlns:p14="http://schemas.microsoft.com/office/powerpoint/2010/main" val="1755591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logo TM -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a:t>Klik om titel toe te voegen</a:t>
            </a:r>
            <a:endParaRPr lang="nl-BE"/>
          </a:p>
        </p:txBody>
      </p:sp>
      <p:pic>
        <p:nvPicPr>
          <p:cNvPr id="7" name="Afbeelding 6">
            <a:extLst>
              <a:ext uri="{FF2B5EF4-FFF2-40B4-BE49-F238E27FC236}">
                <a16:creationId xmlns:a16="http://schemas.microsoft.com/office/drawing/2014/main" id="{DC3E4781-3AA5-4CC5-87E8-33A9927C75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2ITF APP/AI</a:t>
            </a:r>
            <a:endParaRPr lang="nl-BE"/>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a:p>
        </p:txBody>
      </p:sp>
      <p:sp>
        <p:nvSpPr>
          <p:cNvPr id="10" name="Tijdelijke aanduiding voor datum 29">
            <a:extLst>
              <a:ext uri="{FF2B5EF4-FFF2-40B4-BE49-F238E27FC236}">
                <a16:creationId xmlns:a16="http://schemas.microsoft.com/office/drawing/2014/main" id="{E94E272F-B75A-4E57-8F7F-74B34515784D}"/>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C803D44E-818D-437C-9A47-CED9A0D7CC1F}" type="datetime1">
              <a:rPr lang="nl-BE" smtClean="0"/>
              <a:t>10/05/2023</a:t>
            </a:fld>
            <a:endParaRPr lang="nl-BE"/>
          </a:p>
        </p:txBody>
      </p:sp>
    </p:spTree>
    <p:extLst>
      <p:ext uri="{BB962C8B-B14F-4D97-AF65-F5344CB8AC3E}">
        <p14:creationId xmlns:p14="http://schemas.microsoft.com/office/powerpoint/2010/main" val="3482471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SLIDE (modern) | Titel + tekst (2 kolommen)">
    <p:spTree>
      <p:nvGrpSpPr>
        <p:cNvPr id="1" name=""/>
        <p:cNvGrpSpPr/>
        <p:nvPr/>
      </p:nvGrpSpPr>
      <p:grpSpPr>
        <a:xfrm>
          <a:off x="0" y="0"/>
          <a:ext cx="0" cy="0"/>
          <a:chOff x="0" y="0"/>
          <a:chExt cx="0" cy="0"/>
        </a:xfrm>
      </p:grpSpPr>
      <p:sp>
        <p:nvSpPr>
          <p:cNvPr id="14" name="Tijdelijke aanduiding voor tekst 3">
            <a:extLst>
              <a:ext uri="{FF2B5EF4-FFF2-40B4-BE49-F238E27FC236}">
                <a16:creationId xmlns:a16="http://schemas.microsoft.com/office/drawing/2014/main" id="{CE540E57-272D-46B0-ADFC-B229EEF9C0A6}"/>
              </a:ext>
            </a:extLst>
          </p:cNvPr>
          <p:cNvSpPr>
            <a:spLocks noGrp="1"/>
          </p:cNvSpPr>
          <p:nvPr>
            <p:ph type="body" sz="quarter" idx="26" hasCustomPrompt="1"/>
          </p:nvPr>
        </p:nvSpPr>
        <p:spPr>
          <a:xfrm>
            <a:off x="720000" y="899999"/>
            <a:ext cx="53760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E895A7C4-5FE9-420F-B5A5-22A0CFDF734B}" type="datetime1">
              <a:rPr lang="nl-BE" smtClean="0"/>
              <a:t>10/05/2023</a:t>
            </a:fld>
            <a:endParaRPr lang="nl-BE"/>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a:p>
        </p:txBody>
      </p:sp>
      <p:sp>
        <p:nvSpPr>
          <p:cNvPr id="18" name="Tijdelijke aanduiding voor tekst 3">
            <a:extLst>
              <a:ext uri="{FF2B5EF4-FFF2-40B4-BE49-F238E27FC236}">
                <a16:creationId xmlns:a16="http://schemas.microsoft.com/office/drawing/2014/main" id="{FD05A45D-64E7-4C33-9B8C-37BD4C6A2272}"/>
              </a:ext>
            </a:extLst>
          </p:cNvPr>
          <p:cNvSpPr>
            <a:spLocks noGrp="1"/>
          </p:cNvSpPr>
          <p:nvPr>
            <p:ph type="body" sz="quarter" idx="27" hasCustomPrompt="1"/>
          </p:nvPr>
        </p:nvSpPr>
        <p:spPr>
          <a:xfrm>
            <a:off x="6096000" y="899999"/>
            <a:ext cx="53772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8" name="Titel 1">
            <a:extLst>
              <a:ext uri="{FF2B5EF4-FFF2-40B4-BE49-F238E27FC236}">
                <a16:creationId xmlns:a16="http://schemas.microsoft.com/office/drawing/2014/main" id="{4213E099-D4E4-4CD2-B405-F4A7978F9E37}"/>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a:t>Klik om titel toe te voegen</a:t>
            </a:r>
            <a:endParaRPr lang="nl-BE"/>
          </a:p>
        </p:txBody>
      </p:sp>
    </p:spTree>
    <p:extLst>
      <p:ext uri="{BB962C8B-B14F-4D97-AF65-F5344CB8AC3E}">
        <p14:creationId xmlns:p14="http://schemas.microsoft.com/office/powerpoint/2010/main" val="322140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SLIDE (modern) | Titel + tekst (vergelijking)">
    <p:spTree>
      <p:nvGrpSpPr>
        <p:cNvPr id="1" name=""/>
        <p:cNvGrpSpPr/>
        <p:nvPr/>
      </p:nvGrpSpPr>
      <p:grpSpPr>
        <a:xfrm>
          <a:off x="0" y="0"/>
          <a:ext cx="0" cy="0"/>
          <a:chOff x="0" y="0"/>
          <a:chExt cx="0" cy="0"/>
        </a:xfrm>
      </p:grpSpPr>
      <p:sp>
        <p:nvSpPr>
          <p:cNvPr id="25" name="Tijdelijke aanduiding voor tekst 3">
            <a:extLst>
              <a:ext uri="{FF2B5EF4-FFF2-40B4-BE49-F238E27FC236}">
                <a16:creationId xmlns:a16="http://schemas.microsoft.com/office/drawing/2014/main" id="{49F1C515-C386-44BE-893E-23E9404AD358}"/>
              </a:ext>
            </a:extLst>
          </p:cNvPr>
          <p:cNvSpPr>
            <a:spLocks noGrp="1"/>
          </p:cNvSpPr>
          <p:nvPr>
            <p:ph type="body" sz="quarter" idx="33" hasCustomPrompt="1"/>
          </p:nvPr>
        </p:nvSpPr>
        <p:spPr>
          <a:xfrm>
            <a:off x="64548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33606EA8-E14B-4F67-9FBE-AF08F230758F}" type="datetime1">
              <a:rPr lang="nl-BE" smtClean="0"/>
              <a:t>10/05/2023</a:t>
            </a:fld>
            <a:endParaRPr lang="nl-BE"/>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2ITF APP/AI</a:t>
            </a:r>
            <a:endParaRPr lang="nl-BE" sz="95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a:p>
        </p:txBody>
      </p:sp>
      <p:sp>
        <p:nvSpPr>
          <p:cNvPr id="9" name="Titel 1">
            <a:extLst>
              <a:ext uri="{FF2B5EF4-FFF2-40B4-BE49-F238E27FC236}">
                <a16:creationId xmlns:a16="http://schemas.microsoft.com/office/drawing/2014/main" id="{93A76050-E5C0-4DAE-9BA3-37671900D84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a:t>Klik om titel toe te voegen</a:t>
            </a:r>
            <a:endParaRPr lang="nl-BE"/>
          </a:p>
        </p:txBody>
      </p:sp>
      <p:sp>
        <p:nvSpPr>
          <p:cNvPr id="13" name="Tijdelijke aanduiding voor tekst 17">
            <a:extLst>
              <a:ext uri="{FF2B5EF4-FFF2-40B4-BE49-F238E27FC236}">
                <a16:creationId xmlns:a16="http://schemas.microsoft.com/office/drawing/2014/main" id="{DCA98BDB-F2F0-47B0-9638-3893E0C3232F}"/>
              </a:ext>
            </a:extLst>
          </p:cNvPr>
          <p:cNvSpPr>
            <a:spLocks noGrp="1"/>
          </p:cNvSpPr>
          <p:nvPr>
            <p:ph type="body" sz="quarter" idx="28" hasCustomPrompt="1"/>
          </p:nvPr>
        </p:nvSpPr>
        <p:spPr>
          <a:xfrm>
            <a:off x="6454800" y="594429"/>
            <a:ext cx="5018400" cy="779188"/>
          </a:xfrm>
        </p:spPr>
        <p:txBody>
          <a:bodyPr wrap="square" lIns="360000" tIns="0" rIns="360000" bIns="0" anchor="t" anchorCtr="0">
            <a:spAutoFit/>
          </a:bodyPr>
          <a:lstStyle>
            <a:lvl1pPr algn="l">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a:t>Klik om titel toe te voegen</a:t>
            </a:r>
            <a:endParaRPr lang="nl-BE"/>
          </a:p>
        </p:txBody>
      </p:sp>
    </p:spTree>
    <p:extLst>
      <p:ext uri="{BB962C8B-B14F-4D97-AF65-F5344CB8AC3E}">
        <p14:creationId xmlns:p14="http://schemas.microsoft.com/office/powerpoint/2010/main" val="1033257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SLIDE (modern)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507343"/>
            <a:ext cx="10752000" cy="5829470"/>
          </a:xfrm>
          <a:solidFill>
            <a:schemeClr val="bg1">
              <a:lumMod val="95000"/>
            </a:schemeClr>
          </a:solidFill>
        </p:spPr>
        <p:txBody>
          <a:bodyPr lIns="720000" tIns="720000" rIns="720000" bIns="720000"/>
          <a:lstStyle>
            <a:lvl1pPr marL="0" indent="0">
              <a:buSzPct val="100000"/>
              <a:buFontTx/>
              <a:buNone/>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41497986-87CC-429A-9982-7DA9CC1600CC}" type="datetime1">
              <a:rPr lang="nl-BE" smtClean="0"/>
              <a:t>10/05/2023</a:t>
            </a:fld>
            <a:endParaRPr lang="nl-BE"/>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2ITF APP/AI</a:t>
            </a:r>
            <a:endParaRPr lang="nl-BE" sz="95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a:p>
        </p:txBody>
      </p:sp>
    </p:spTree>
    <p:extLst>
      <p:ext uri="{BB962C8B-B14F-4D97-AF65-F5344CB8AC3E}">
        <p14:creationId xmlns:p14="http://schemas.microsoft.com/office/powerpoint/2010/main" val="35199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SLIDE (modern) | Titel + tekst + foto">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558400" cy="5436829"/>
          </a:xfrm>
          <a:solidFill>
            <a:schemeClr val="bg1">
              <a:lumMod val="95000"/>
            </a:schemeClr>
          </a:solidFill>
        </p:spPr>
        <p:txBody>
          <a:bodyPr lIns="360000" tIns="900000" rIns="54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517A05EE-1AC5-483D-96F0-327B54F65747}" type="datetime1">
              <a:rPr lang="nl-BE" smtClean="0"/>
              <a:t>10/05/2023</a:t>
            </a:fld>
            <a:endParaRPr lang="nl-BE"/>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2ITF APP/AI</a:t>
            </a:r>
            <a:endParaRPr lang="nl-BE" sz="95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a:p>
        </p:txBody>
      </p:sp>
      <p:sp>
        <p:nvSpPr>
          <p:cNvPr id="26" name="Tijdelijke aanduiding voor afbeelding 4">
            <a:extLst>
              <a:ext uri="{FF2B5EF4-FFF2-40B4-BE49-F238E27FC236}">
                <a16:creationId xmlns:a16="http://schemas.microsoft.com/office/drawing/2014/main" id="{8A35AAD3-058F-4826-AB46-14FE5593EB6C}"/>
              </a:ext>
            </a:extLst>
          </p:cNvPr>
          <p:cNvSpPr>
            <a:spLocks noGrp="1"/>
          </p:cNvSpPr>
          <p:nvPr>
            <p:ph type="pic" sz="quarter" idx="27" hasCustomPrompt="1"/>
          </p:nvPr>
        </p:nvSpPr>
        <p:spPr>
          <a:xfrm>
            <a:off x="6638400" y="899997"/>
            <a:ext cx="4834799" cy="543682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9" name="Titel 1">
            <a:extLst>
              <a:ext uri="{FF2B5EF4-FFF2-40B4-BE49-F238E27FC236}">
                <a16:creationId xmlns:a16="http://schemas.microsoft.com/office/drawing/2014/main" id="{5C99B6F0-515C-4E82-BE72-3BB6E4B096B4}"/>
              </a:ext>
            </a:extLst>
          </p:cNvPr>
          <p:cNvSpPr>
            <a:spLocks noGrp="1"/>
          </p:cNvSpPr>
          <p:nvPr>
            <p:ph type="title" hasCustomPrompt="1"/>
          </p:nvPr>
        </p:nvSpPr>
        <p:spPr>
          <a:xfrm>
            <a:off x="718799" y="594000"/>
            <a:ext cx="5558399" cy="391389"/>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a:t>Klik om titel toe te voegen</a:t>
            </a:r>
            <a:endParaRPr lang="nl-BE"/>
          </a:p>
        </p:txBody>
      </p:sp>
    </p:spTree>
    <p:extLst>
      <p:ext uri="{BB962C8B-B14F-4D97-AF65-F5344CB8AC3E}">
        <p14:creationId xmlns:p14="http://schemas.microsoft.com/office/powerpoint/2010/main" val="223297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SLIDE (modern) | Foto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6998400" y="507343"/>
            <a:ext cx="4473600" cy="5829470"/>
          </a:xfrm>
          <a:solidFill>
            <a:schemeClr val="bg1">
              <a:lumMod val="95000"/>
            </a:schemeClr>
          </a:solidFill>
        </p:spPr>
        <p:txBody>
          <a:bodyPr lIns="360000" tIns="900000" rIns="360000" bIns="360000"/>
          <a:lstStyle>
            <a:lvl1pPr marL="0" indent="0">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pPr algn="ctr"/>
            <a:fld id="{9BEB54CD-E34E-49A8-B8EF-E48E6ADDDFCE}" type="datetime1">
              <a:rPr lang="nl-BE" smtClean="0"/>
              <a:t>10/05/2023</a:t>
            </a:fld>
            <a:endParaRPr lang="nl-BE"/>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r>
              <a:rPr lang="en-US"/>
              <a:t>2ITF APP/AI</a:t>
            </a:r>
            <a:endParaRPr lang="nl-BE" sz="950"/>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763F2D79-C75E-42E1-AD06-AE3EAB2BE1D7}" type="slidenum">
              <a:rPr lang="nl-BE" smtClean="0"/>
              <a:pPr/>
              <a:t>‹#›</a:t>
            </a:fld>
            <a:endParaRPr lang="nl-BE" sz="1200"/>
          </a:p>
        </p:txBody>
      </p:sp>
      <p:sp>
        <p:nvSpPr>
          <p:cNvPr id="8" name="Tijdelijke aanduiding voor afbeelding 4">
            <a:extLst>
              <a:ext uri="{FF2B5EF4-FFF2-40B4-BE49-F238E27FC236}">
                <a16:creationId xmlns:a16="http://schemas.microsoft.com/office/drawing/2014/main" id="{52425314-5DA9-4203-BA49-4881B378C381}"/>
              </a:ext>
            </a:extLst>
          </p:cNvPr>
          <p:cNvSpPr>
            <a:spLocks noGrp="1"/>
          </p:cNvSpPr>
          <p:nvPr>
            <p:ph type="pic" sz="quarter" idx="26" hasCustomPrompt="1"/>
          </p:nvPr>
        </p:nvSpPr>
        <p:spPr>
          <a:xfrm>
            <a:off x="720000" y="507342"/>
            <a:ext cx="5918400" cy="5829471"/>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Tree>
    <p:extLst>
      <p:ext uri="{BB962C8B-B14F-4D97-AF65-F5344CB8AC3E}">
        <p14:creationId xmlns:p14="http://schemas.microsoft.com/office/powerpoint/2010/main" val="190557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SLIDE (modern)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23" name="Tijdelijke aanduiding voor tekst 17">
            <a:extLst>
              <a:ext uri="{FF2B5EF4-FFF2-40B4-BE49-F238E27FC236}">
                <a16:creationId xmlns:a16="http://schemas.microsoft.com/office/drawing/2014/main" id="{29374930-9895-44D2-B136-29147121C609}"/>
              </a:ext>
            </a:extLst>
          </p:cNvPr>
          <p:cNvSpPr>
            <a:spLocks noGrp="1"/>
          </p:cNvSpPr>
          <p:nvPr>
            <p:ph type="body" sz="quarter" idx="22" hasCustomPrompt="1"/>
          </p:nvPr>
        </p:nvSpPr>
        <p:spPr>
          <a:xfrm>
            <a:off x="1080000" y="1080000"/>
            <a:ext cx="4680000" cy="984885"/>
          </a:xfrm>
        </p:spPr>
        <p:txBody>
          <a:bodyPr lIns="0" tIns="0" rIns="0" bIns="0" anchor="t" anchorCtr="0">
            <a:spAutoFit/>
          </a:bodyPr>
          <a:lstStyle>
            <a:lvl1pPr algn="l">
              <a:lnSpc>
                <a:spcPct val="100000"/>
              </a:lnSpc>
              <a:defRPr sz="4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a:t>Klik om bijschrift toe te</a:t>
            </a:r>
            <a:br>
              <a:rPr lang="nl-NL"/>
            </a:br>
            <a:r>
              <a:rPr lang="nl-NL"/>
              <a:t>voegen</a:t>
            </a:r>
            <a:endParaRPr lang="nl-BE"/>
          </a:p>
        </p:txBody>
      </p:sp>
      <p:sp>
        <p:nvSpPr>
          <p:cNvPr id="31" name="Tijdelijke aanduiding voor dianummer 30">
            <a:extLst>
              <a:ext uri="{FF2B5EF4-FFF2-40B4-BE49-F238E27FC236}">
                <a16:creationId xmlns:a16="http://schemas.microsoft.com/office/drawing/2014/main" id="{230D93FD-2A89-49DC-B490-B52B47BEEE0D}"/>
              </a:ext>
            </a:extLst>
          </p:cNvPr>
          <p:cNvSpPr>
            <a:spLocks noGrp="1"/>
          </p:cNvSpPr>
          <p:nvPr>
            <p:ph type="sldNum" sz="quarter" idx="25"/>
          </p:nvPr>
        </p:nvSpPr>
        <p:spPr/>
        <p:txBody>
          <a:bodyPr/>
          <a:lstStyle/>
          <a:p>
            <a:fld id="{763F2D79-C75E-42E1-AD06-AE3EAB2BE1D7}" type="slidenum">
              <a:rPr lang="nl-BE" smtClean="0"/>
              <a:pPr/>
              <a:t>‹#›</a:t>
            </a:fld>
            <a:endParaRPr lang="nl-BE" sz="1200"/>
          </a:p>
        </p:txBody>
      </p:sp>
      <p:sp>
        <p:nvSpPr>
          <p:cNvPr id="7" name="Tijdelijke aanduiding voor datum 3">
            <a:extLst>
              <a:ext uri="{FF2B5EF4-FFF2-40B4-BE49-F238E27FC236}">
                <a16:creationId xmlns:a16="http://schemas.microsoft.com/office/drawing/2014/main" id="{F9F0B4F9-1D9B-4907-A7EE-F0140AA6F7E7}"/>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B6D8ED80-3D1D-4978-AD2F-8100203C0981}" type="datetime1">
              <a:rPr lang="nl-BE" smtClean="0"/>
              <a:t>10/05/2023</a:t>
            </a:fld>
            <a:endParaRPr lang="nl-BE"/>
          </a:p>
        </p:txBody>
      </p:sp>
      <p:sp>
        <p:nvSpPr>
          <p:cNvPr id="8" name="Tijdelijke aanduiding voor voettekst 4">
            <a:extLst>
              <a:ext uri="{FF2B5EF4-FFF2-40B4-BE49-F238E27FC236}">
                <a16:creationId xmlns:a16="http://schemas.microsoft.com/office/drawing/2014/main" id="{5DE7DC23-B179-402E-8C63-C090FED05ABF}"/>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2ITF APP/AI</a:t>
            </a:r>
            <a:endParaRPr lang="nl-BE" sz="950"/>
          </a:p>
        </p:txBody>
      </p:sp>
    </p:spTree>
    <p:extLst>
      <p:ext uri="{BB962C8B-B14F-4D97-AF65-F5344CB8AC3E}">
        <p14:creationId xmlns:p14="http://schemas.microsoft.com/office/powerpoint/2010/main" val="4196327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TOSLIDE (modern) | Titel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20000" y="899999"/>
            <a:ext cx="10753200" cy="543682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34" name="Tijdelijke aanduiding voor datum 33">
            <a:extLst>
              <a:ext uri="{FF2B5EF4-FFF2-40B4-BE49-F238E27FC236}">
                <a16:creationId xmlns:a16="http://schemas.microsoft.com/office/drawing/2014/main" id="{9B57BD74-BC9A-4FF8-B30E-D09C8D8357C9}"/>
              </a:ext>
            </a:extLst>
          </p:cNvPr>
          <p:cNvSpPr>
            <a:spLocks noGrp="1"/>
          </p:cNvSpPr>
          <p:nvPr>
            <p:ph type="dt" sz="half" idx="22"/>
          </p:nvPr>
        </p:nvSpPr>
        <p:spPr/>
        <p:txBody>
          <a:bodyPr/>
          <a:lstStyle/>
          <a:p>
            <a:pPr algn="ctr"/>
            <a:fld id="{6462EC99-4063-41D4-BA30-4735BD22CAB5}" type="datetime1">
              <a:rPr lang="nl-BE" smtClean="0"/>
              <a:t>10/05/2023</a:t>
            </a:fld>
            <a:endParaRPr lang="nl-BE"/>
          </a:p>
        </p:txBody>
      </p:sp>
      <p:sp>
        <p:nvSpPr>
          <p:cNvPr id="35" name="Tijdelijke aanduiding voor voettekst 34">
            <a:extLst>
              <a:ext uri="{FF2B5EF4-FFF2-40B4-BE49-F238E27FC236}">
                <a16:creationId xmlns:a16="http://schemas.microsoft.com/office/drawing/2014/main" id="{7381EC05-8CB9-4E96-8BD7-CF9E7F1A7B75}"/>
              </a:ext>
            </a:extLst>
          </p:cNvPr>
          <p:cNvSpPr>
            <a:spLocks noGrp="1"/>
          </p:cNvSpPr>
          <p:nvPr>
            <p:ph type="ftr" sz="quarter" idx="23"/>
          </p:nvPr>
        </p:nvSpPr>
        <p:spPr/>
        <p:txBody>
          <a:bodyPr/>
          <a:lstStyle/>
          <a:p>
            <a:r>
              <a:rPr lang="en-US"/>
              <a:t>2ITF APP/AI</a:t>
            </a:r>
            <a:endParaRPr lang="nl-BE" sz="950"/>
          </a:p>
        </p:txBody>
      </p:sp>
      <p:sp>
        <p:nvSpPr>
          <p:cNvPr id="36" name="Tijdelijke aanduiding voor dianummer 35">
            <a:extLst>
              <a:ext uri="{FF2B5EF4-FFF2-40B4-BE49-F238E27FC236}">
                <a16:creationId xmlns:a16="http://schemas.microsoft.com/office/drawing/2014/main" id="{D762F318-6043-441E-829A-99F0B3B1A3AC}"/>
              </a:ext>
            </a:extLst>
          </p:cNvPr>
          <p:cNvSpPr>
            <a:spLocks noGrp="1"/>
          </p:cNvSpPr>
          <p:nvPr>
            <p:ph type="sldNum" sz="quarter" idx="24"/>
          </p:nvPr>
        </p:nvSpPr>
        <p:spPr/>
        <p:txBody>
          <a:bodyPr/>
          <a:lstStyle/>
          <a:p>
            <a:fld id="{763F2D79-C75E-42E1-AD06-AE3EAB2BE1D7}" type="slidenum">
              <a:rPr lang="nl-BE" smtClean="0"/>
              <a:pPr/>
              <a:t>‹#›</a:t>
            </a:fld>
            <a:endParaRPr lang="nl-BE" sz="1200"/>
          </a:p>
        </p:txBody>
      </p:sp>
      <p:sp>
        <p:nvSpPr>
          <p:cNvPr id="7" name="Titel 1">
            <a:extLst>
              <a:ext uri="{FF2B5EF4-FFF2-40B4-BE49-F238E27FC236}">
                <a16:creationId xmlns:a16="http://schemas.microsoft.com/office/drawing/2014/main" id="{41703677-C24B-4F3A-9C3A-F58B131B6293}"/>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a:t>Klik om titel toe te voegen</a:t>
            </a:r>
            <a:endParaRPr lang="nl-BE"/>
          </a:p>
        </p:txBody>
      </p:sp>
    </p:spTree>
    <p:extLst>
      <p:ext uri="{BB962C8B-B14F-4D97-AF65-F5344CB8AC3E}">
        <p14:creationId xmlns:p14="http://schemas.microsoft.com/office/powerpoint/2010/main" val="3967330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TOSLIDE (modern) | 2 foto's + titel ">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6" name="Tijdelijke aanduiding voor datum 5">
            <a:extLst>
              <a:ext uri="{FF2B5EF4-FFF2-40B4-BE49-F238E27FC236}">
                <a16:creationId xmlns:a16="http://schemas.microsoft.com/office/drawing/2014/main" id="{C05C482C-E6A5-4A8C-BD69-2CC9730E59B2}"/>
              </a:ext>
            </a:extLst>
          </p:cNvPr>
          <p:cNvSpPr>
            <a:spLocks noGrp="1"/>
          </p:cNvSpPr>
          <p:nvPr>
            <p:ph type="dt" sz="half" idx="29"/>
          </p:nvPr>
        </p:nvSpPr>
        <p:spPr/>
        <p:txBody>
          <a:bodyPr/>
          <a:lstStyle/>
          <a:p>
            <a:pPr algn="ctr"/>
            <a:fld id="{5CB66375-42F5-40F8-A8D7-CDD1126543EE}" type="datetime1">
              <a:rPr lang="nl-BE" smtClean="0"/>
              <a:t>10/05/2023</a:t>
            </a:fld>
            <a:endParaRPr lang="nl-BE"/>
          </a:p>
        </p:txBody>
      </p:sp>
      <p:sp>
        <p:nvSpPr>
          <p:cNvPr id="7" name="Tijdelijke aanduiding voor voettekst 6">
            <a:extLst>
              <a:ext uri="{FF2B5EF4-FFF2-40B4-BE49-F238E27FC236}">
                <a16:creationId xmlns:a16="http://schemas.microsoft.com/office/drawing/2014/main" id="{0FFCF1AD-5EDC-43D1-AD7A-495F71C9B902}"/>
              </a:ext>
            </a:extLst>
          </p:cNvPr>
          <p:cNvSpPr>
            <a:spLocks noGrp="1"/>
          </p:cNvSpPr>
          <p:nvPr>
            <p:ph type="ftr" sz="quarter" idx="30"/>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9F1B529F-F95D-4333-AEE7-F025929050B0}"/>
              </a:ext>
            </a:extLst>
          </p:cNvPr>
          <p:cNvSpPr>
            <a:spLocks noGrp="1"/>
          </p:cNvSpPr>
          <p:nvPr>
            <p:ph type="sldNum" sz="quarter" idx="31"/>
          </p:nvPr>
        </p:nvSpPr>
        <p:spPr/>
        <p:txBody>
          <a:bodyPr/>
          <a:lstStyle/>
          <a:p>
            <a:fld id="{763F2D79-C75E-42E1-AD06-AE3EAB2BE1D7}" type="slidenum">
              <a:rPr lang="nl-BE" smtClean="0"/>
              <a:pPr/>
              <a:t>‹#›</a:t>
            </a:fld>
            <a:endParaRPr lang="nl-BE" sz="1200"/>
          </a:p>
        </p:txBody>
      </p:sp>
      <p:sp>
        <p:nvSpPr>
          <p:cNvPr id="10" name="Titel 1">
            <a:extLst>
              <a:ext uri="{FF2B5EF4-FFF2-40B4-BE49-F238E27FC236}">
                <a16:creationId xmlns:a16="http://schemas.microsoft.com/office/drawing/2014/main" id="{B5DB806C-D844-4D5A-9B27-DEDC009CF60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lgn="ctr">
              <a:defRPr sz="4200" baseline="10000">
                <a:solidFill>
                  <a:schemeClr val="bg1"/>
                </a:solidFill>
                <a:highlight>
                  <a:srgbClr val="F04C25"/>
                </a:highlight>
              </a:defRPr>
            </a:lvl1pPr>
          </a:lstStyle>
          <a:p>
            <a:r>
              <a:rPr lang="nl-NL"/>
              <a:t>Klik om titel toe te voegen</a:t>
            </a:r>
            <a:endParaRPr lang="nl-BE"/>
          </a:p>
        </p:txBody>
      </p:sp>
      <p:sp>
        <p:nvSpPr>
          <p:cNvPr id="14" name="Tijdelijke aanduiding voor tekst 17">
            <a:extLst>
              <a:ext uri="{FF2B5EF4-FFF2-40B4-BE49-F238E27FC236}">
                <a16:creationId xmlns:a16="http://schemas.microsoft.com/office/drawing/2014/main" id="{787E6624-70AC-4E78-9420-ED6EB909C98D}"/>
              </a:ext>
            </a:extLst>
          </p:cNvPr>
          <p:cNvSpPr>
            <a:spLocks noGrp="1"/>
          </p:cNvSpPr>
          <p:nvPr>
            <p:ph type="body" sz="quarter" idx="28" hasCustomPrompt="1"/>
          </p:nvPr>
        </p:nvSpPr>
        <p:spPr>
          <a:xfrm>
            <a:off x="6454800" y="594429"/>
            <a:ext cx="5018400" cy="779188"/>
          </a:xfrm>
        </p:spPr>
        <p:txBody>
          <a:bodyPr wrap="square" lIns="540000" tIns="0" rIns="540000" bIns="0" anchor="t" anchorCtr="0">
            <a:spAutoFit/>
          </a:bodyPr>
          <a:lstStyle>
            <a:lvl1pPr algn="ctr">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a:t>Klik om titel toe te voegen</a:t>
            </a:r>
            <a:endParaRPr lang="nl-BE"/>
          </a:p>
        </p:txBody>
      </p:sp>
    </p:spTree>
    <p:extLst>
      <p:ext uri="{BB962C8B-B14F-4D97-AF65-F5344CB8AC3E}">
        <p14:creationId xmlns:p14="http://schemas.microsoft.com/office/powerpoint/2010/main" val="485647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TOSLIDE (modern) | 2 foto's + bijschrift">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11" name="Tijdelijke aanduiding voor tekst 17">
            <a:extLst>
              <a:ext uri="{FF2B5EF4-FFF2-40B4-BE49-F238E27FC236}">
                <a16:creationId xmlns:a16="http://schemas.microsoft.com/office/drawing/2014/main" id="{90FB4182-FA1E-4B62-836A-FC299AD42839}"/>
              </a:ext>
            </a:extLst>
          </p:cNvPr>
          <p:cNvSpPr>
            <a:spLocks noGrp="1"/>
          </p:cNvSpPr>
          <p:nvPr>
            <p:ph type="body" sz="quarter" idx="22" hasCustomPrompt="1"/>
          </p:nvPr>
        </p:nvSpPr>
        <p:spPr>
          <a:xfrm>
            <a:off x="7200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
        <p:nvSpPr>
          <p:cNvPr id="12" name="Tijdelijke aanduiding voor tekst 17">
            <a:extLst>
              <a:ext uri="{FF2B5EF4-FFF2-40B4-BE49-F238E27FC236}">
                <a16:creationId xmlns:a16="http://schemas.microsoft.com/office/drawing/2014/main" id="{4B854F65-663B-40A7-9F09-DB3664C14950}"/>
              </a:ext>
            </a:extLst>
          </p:cNvPr>
          <p:cNvSpPr>
            <a:spLocks noGrp="1"/>
          </p:cNvSpPr>
          <p:nvPr>
            <p:ph type="body" sz="quarter" idx="28" hasCustomPrompt="1"/>
          </p:nvPr>
        </p:nvSpPr>
        <p:spPr>
          <a:xfrm>
            <a:off x="64548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
        <p:nvSpPr>
          <p:cNvPr id="6" name="Tijdelijke aanduiding voor datum 5">
            <a:extLst>
              <a:ext uri="{FF2B5EF4-FFF2-40B4-BE49-F238E27FC236}">
                <a16:creationId xmlns:a16="http://schemas.microsoft.com/office/drawing/2014/main" id="{06BD2019-7B01-4801-BBE7-A6394BADEF34}"/>
              </a:ext>
            </a:extLst>
          </p:cNvPr>
          <p:cNvSpPr>
            <a:spLocks noGrp="1"/>
          </p:cNvSpPr>
          <p:nvPr>
            <p:ph type="dt" sz="half" idx="29"/>
          </p:nvPr>
        </p:nvSpPr>
        <p:spPr/>
        <p:txBody>
          <a:bodyPr/>
          <a:lstStyle/>
          <a:p>
            <a:pPr algn="ctr"/>
            <a:fld id="{6857B416-ACFE-4AB6-AC41-3BE640A2503D}" type="datetime1">
              <a:rPr lang="nl-BE" smtClean="0"/>
              <a:t>10/05/2023</a:t>
            </a:fld>
            <a:endParaRPr lang="nl-BE"/>
          </a:p>
        </p:txBody>
      </p:sp>
      <p:sp>
        <p:nvSpPr>
          <p:cNvPr id="7" name="Tijdelijke aanduiding voor voettekst 6">
            <a:extLst>
              <a:ext uri="{FF2B5EF4-FFF2-40B4-BE49-F238E27FC236}">
                <a16:creationId xmlns:a16="http://schemas.microsoft.com/office/drawing/2014/main" id="{5CA2246B-348D-40B7-9941-6E7E0C838056}"/>
              </a:ext>
            </a:extLst>
          </p:cNvPr>
          <p:cNvSpPr>
            <a:spLocks noGrp="1"/>
          </p:cNvSpPr>
          <p:nvPr>
            <p:ph type="ftr" sz="quarter" idx="30"/>
          </p:nvPr>
        </p:nvSpPr>
        <p:spPr/>
        <p:txBody>
          <a:bodyPr/>
          <a:lstStyle/>
          <a:p>
            <a:r>
              <a:rPr lang="en-US"/>
              <a:t>2ITF APP/AI</a:t>
            </a:r>
            <a:endParaRPr lang="nl-BE" sz="950"/>
          </a:p>
        </p:txBody>
      </p:sp>
      <p:sp>
        <p:nvSpPr>
          <p:cNvPr id="17" name="Tijdelijke aanduiding voor dianummer 16">
            <a:extLst>
              <a:ext uri="{FF2B5EF4-FFF2-40B4-BE49-F238E27FC236}">
                <a16:creationId xmlns:a16="http://schemas.microsoft.com/office/drawing/2014/main" id="{19254FC2-4EB9-4808-890D-B0CB59F04D64}"/>
              </a:ext>
            </a:extLst>
          </p:cNvPr>
          <p:cNvSpPr>
            <a:spLocks noGrp="1"/>
          </p:cNvSpPr>
          <p:nvPr>
            <p:ph type="sldNum" sz="quarter" idx="31"/>
          </p:nvPr>
        </p:nvSpPr>
        <p:spPr/>
        <p:txBody>
          <a:bodyPr/>
          <a:lstStyle/>
          <a:p>
            <a:fld id="{763F2D79-C75E-42E1-AD06-AE3EAB2BE1D7}" type="slidenum">
              <a:rPr lang="nl-BE" smtClean="0"/>
              <a:pPr/>
              <a:t>‹#›</a:t>
            </a:fld>
            <a:endParaRPr lang="nl-BE" sz="1200"/>
          </a:p>
        </p:txBody>
      </p:sp>
    </p:spTree>
    <p:extLst>
      <p:ext uri="{BB962C8B-B14F-4D97-AF65-F5344CB8AC3E}">
        <p14:creationId xmlns:p14="http://schemas.microsoft.com/office/powerpoint/2010/main" val="87452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0" y="1450800"/>
            <a:ext cx="12191999" cy="4881780"/>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11" name="Rechte verbindingslijn 10">
            <a:extLst>
              <a:ext uri="{FF2B5EF4-FFF2-40B4-BE49-F238E27FC236}">
                <a16:creationId xmlns:a16="http://schemas.microsoft.com/office/drawing/2014/main" id="{0338E9D2-DE50-401B-A335-B7905E78DF1F}"/>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8" name="Tijdelijke aanduiding voor datum 17">
            <a:extLst>
              <a:ext uri="{FF2B5EF4-FFF2-40B4-BE49-F238E27FC236}">
                <a16:creationId xmlns:a16="http://schemas.microsoft.com/office/drawing/2014/main" id="{98B24A2C-0F1C-480C-A953-042A19D16109}"/>
              </a:ext>
            </a:extLst>
          </p:cNvPr>
          <p:cNvSpPr>
            <a:spLocks noGrp="1"/>
          </p:cNvSpPr>
          <p:nvPr>
            <p:ph type="dt" sz="half" idx="14"/>
          </p:nvPr>
        </p:nvSpPr>
        <p:spPr/>
        <p:txBody>
          <a:bodyPr/>
          <a:lstStyle/>
          <a:p>
            <a:pPr algn="ctr"/>
            <a:fld id="{0E69BAB2-3210-487B-9964-FFCAE936BA59}" type="datetime1">
              <a:rPr lang="nl-BE" smtClean="0"/>
              <a:t>10/05/2023</a:t>
            </a:fld>
            <a:endParaRPr lang="nl-BE"/>
          </a:p>
        </p:txBody>
      </p:sp>
      <p:sp>
        <p:nvSpPr>
          <p:cNvPr id="19" name="Tijdelijke aanduiding voor voettekst 18">
            <a:extLst>
              <a:ext uri="{FF2B5EF4-FFF2-40B4-BE49-F238E27FC236}">
                <a16:creationId xmlns:a16="http://schemas.microsoft.com/office/drawing/2014/main" id="{925ED2DD-A939-4147-B990-24C2080C0F01}"/>
              </a:ext>
            </a:extLst>
          </p:cNvPr>
          <p:cNvSpPr>
            <a:spLocks noGrp="1"/>
          </p:cNvSpPr>
          <p:nvPr>
            <p:ph type="ftr" sz="quarter" idx="15"/>
          </p:nvPr>
        </p:nvSpPr>
        <p:spPr/>
        <p:txBody>
          <a:bodyPr/>
          <a:lstStyle/>
          <a:p>
            <a:r>
              <a:rPr lang="en-US"/>
              <a:t>2ITF APP/AI</a:t>
            </a:r>
            <a:endParaRPr lang="nl-BE" sz="950"/>
          </a:p>
        </p:txBody>
      </p:sp>
      <p:sp>
        <p:nvSpPr>
          <p:cNvPr id="20" name="Tijdelijke aanduiding voor dianummer 19">
            <a:extLst>
              <a:ext uri="{FF2B5EF4-FFF2-40B4-BE49-F238E27FC236}">
                <a16:creationId xmlns:a16="http://schemas.microsoft.com/office/drawing/2014/main" id="{ADFC5CA9-2A29-4CB7-91CC-6538D861D53C}"/>
              </a:ext>
            </a:extLst>
          </p:cNvPr>
          <p:cNvSpPr>
            <a:spLocks noGrp="1"/>
          </p:cNvSpPr>
          <p:nvPr>
            <p:ph type="sldNum" sz="quarter" idx="16"/>
          </p:nvPr>
        </p:nvSpPr>
        <p:spPr/>
        <p:txBody>
          <a:bodyPr/>
          <a:lstStyle/>
          <a:p>
            <a:fld id="{763F2D79-C75E-42E1-AD06-AE3EAB2BE1D7}" type="slidenum">
              <a:rPr lang="nl-BE" smtClean="0"/>
              <a:pPr/>
              <a:t>‹#›</a:t>
            </a:fld>
            <a:endParaRPr lang="nl-BE" sz="1200"/>
          </a:p>
        </p:txBody>
      </p:sp>
      <p:sp>
        <p:nvSpPr>
          <p:cNvPr id="22" name="Titel 25">
            <a:extLst>
              <a:ext uri="{FF2B5EF4-FFF2-40B4-BE49-F238E27FC236}">
                <a16:creationId xmlns:a16="http://schemas.microsoft.com/office/drawing/2014/main" id="{916D2C36-C84B-4568-ACA2-22B0E1E7F0E5}"/>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3" name="Tijdelijke aanduiding voor tekst 2">
            <a:extLst>
              <a:ext uri="{FF2B5EF4-FFF2-40B4-BE49-F238E27FC236}">
                <a16:creationId xmlns:a16="http://schemas.microsoft.com/office/drawing/2014/main" id="{3C9B44E1-042B-43B8-B54F-3C6DBCBE37F3}"/>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312473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logo TM - NL)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a:t>Klik om titel toe te voegen</a:t>
            </a:r>
            <a:endParaRPr lang="nl-BE"/>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E507FC37-3C24-4364-8EE9-06C0D37357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2ITF APP/AI</a:t>
            </a:r>
            <a:endParaRPr lang="nl-BE"/>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8E6A1C5D-8EC5-4F89-B869-D722A6FEE494}" type="datetime1">
              <a:rPr lang="nl-BE" smtClean="0"/>
              <a:t>10/05/2023</a:t>
            </a:fld>
            <a:endParaRPr lang="nl-BE"/>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a:p>
        </p:txBody>
      </p:sp>
    </p:spTree>
    <p:extLst>
      <p:ext uri="{BB962C8B-B14F-4D97-AF65-F5344CB8AC3E}">
        <p14:creationId xmlns:p14="http://schemas.microsoft.com/office/powerpoint/2010/main" val="3205373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2 kolommen)">
    <p:spTree>
      <p:nvGrpSpPr>
        <p:cNvPr id="1" name=""/>
        <p:cNvGrpSpPr/>
        <p:nvPr/>
      </p:nvGrpSpPr>
      <p:grpSpPr>
        <a:xfrm>
          <a:off x="0" y="0"/>
          <a:ext cx="0" cy="0"/>
          <a:chOff x="0" y="0"/>
          <a:chExt cx="0" cy="0"/>
        </a:xfrm>
      </p:grpSpPr>
      <p:sp>
        <p:nvSpPr>
          <p:cNvPr id="20" name="Tijdelijke aanduiding voor datum 19">
            <a:extLst>
              <a:ext uri="{FF2B5EF4-FFF2-40B4-BE49-F238E27FC236}">
                <a16:creationId xmlns:a16="http://schemas.microsoft.com/office/drawing/2014/main" id="{3B20E41C-D9E9-47DB-8EA1-26E7A7FF1C10}"/>
              </a:ext>
            </a:extLst>
          </p:cNvPr>
          <p:cNvSpPr>
            <a:spLocks noGrp="1"/>
          </p:cNvSpPr>
          <p:nvPr>
            <p:ph type="dt" sz="half" idx="23"/>
          </p:nvPr>
        </p:nvSpPr>
        <p:spPr/>
        <p:txBody>
          <a:bodyPr/>
          <a:lstStyle/>
          <a:p>
            <a:pPr algn="ctr"/>
            <a:fld id="{6FFB1F8F-63B8-48C7-9227-6B4E98E0CDD1}" type="datetime1">
              <a:rPr lang="nl-BE" smtClean="0"/>
              <a:t>10/05/2023</a:t>
            </a:fld>
            <a:endParaRPr lang="nl-BE"/>
          </a:p>
        </p:txBody>
      </p:sp>
      <p:sp>
        <p:nvSpPr>
          <p:cNvPr id="21" name="Tijdelijke aanduiding voor voettekst 20">
            <a:extLst>
              <a:ext uri="{FF2B5EF4-FFF2-40B4-BE49-F238E27FC236}">
                <a16:creationId xmlns:a16="http://schemas.microsoft.com/office/drawing/2014/main" id="{552189E3-5991-4783-903E-4643725CC04F}"/>
              </a:ext>
            </a:extLst>
          </p:cNvPr>
          <p:cNvSpPr>
            <a:spLocks noGrp="1"/>
          </p:cNvSpPr>
          <p:nvPr>
            <p:ph type="ftr" sz="quarter" idx="24"/>
          </p:nvPr>
        </p:nvSpPr>
        <p:spPr/>
        <p:txBody>
          <a:bodyPr/>
          <a:lstStyle/>
          <a:p>
            <a:r>
              <a:rPr lang="en-US"/>
              <a:t>2ITF APP/AI</a:t>
            </a:r>
            <a:endParaRPr lang="nl-BE" sz="950"/>
          </a:p>
        </p:txBody>
      </p:sp>
      <p:sp>
        <p:nvSpPr>
          <p:cNvPr id="22" name="Tijdelijke aanduiding voor dianummer 21">
            <a:extLst>
              <a:ext uri="{FF2B5EF4-FFF2-40B4-BE49-F238E27FC236}">
                <a16:creationId xmlns:a16="http://schemas.microsoft.com/office/drawing/2014/main" id="{FF004BBC-23C4-43A2-8305-42064CC62390}"/>
              </a:ext>
            </a:extLst>
          </p:cNvPr>
          <p:cNvSpPr>
            <a:spLocks noGrp="1"/>
          </p:cNvSpPr>
          <p:nvPr>
            <p:ph type="sldNum" sz="quarter" idx="25"/>
          </p:nvPr>
        </p:nvSpPr>
        <p:spPr/>
        <p:txBody>
          <a:bodyPr/>
          <a:lstStyle/>
          <a:p>
            <a:fld id="{763F2D79-C75E-42E1-AD06-AE3EAB2BE1D7}" type="slidenum">
              <a:rPr lang="nl-BE" smtClean="0"/>
              <a:pPr/>
              <a:t>‹#›</a:t>
            </a:fld>
            <a:endParaRPr lang="nl-BE" sz="1200"/>
          </a:p>
        </p:txBody>
      </p:sp>
      <p:cxnSp>
        <p:nvCxnSpPr>
          <p:cNvPr id="12" name="Rechte verbindingslijn 11">
            <a:extLst>
              <a:ext uri="{FF2B5EF4-FFF2-40B4-BE49-F238E27FC236}">
                <a16:creationId xmlns:a16="http://schemas.microsoft.com/office/drawing/2014/main" id="{F649716A-08AF-4147-826B-8966B31C12C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31" name="Titel 25">
            <a:extLst>
              <a:ext uri="{FF2B5EF4-FFF2-40B4-BE49-F238E27FC236}">
                <a16:creationId xmlns:a16="http://schemas.microsoft.com/office/drawing/2014/main" id="{E3B618DD-31A0-4AA3-B58F-E1328C8251EB}"/>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34" name="Tijdelijke aanduiding voor tekst 3">
            <a:extLst>
              <a:ext uri="{FF2B5EF4-FFF2-40B4-BE49-F238E27FC236}">
                <a16:creationId xmlns:a16="http://schemas.microsoft.com/office/drawing/2014/main" id="{C6B1A670-88D1-4030-832F-718475113E83}"/>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35" name="Tijdelijke aanduiding voor tekst 3">
            <a:extLst>
              <a:ext uri="{FF2B5EF4-FFF2-40B4-BE49-F238E27FC236}">
                <a16:creationId xmlns:a16="http://schemas.microsoft.com/office/drawing/2014/main" id="{E280D0B1-5122-4851-899B-CF566EE8C688}"/>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ijdelijke aanduiding voor tekst 2">
            <a:extLst>
              <a:ext uri="{FF2B5EF4-FFF2-40B4-BE49-F238E27FC236}">
                <a16:creationId xmlns:a16="http://schemas.microsoft.com/office/drawing/2014/main" id="{843811A1-C116-4B84-A8C6-8C568CC59097}"/>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2840582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SLIDE (klassiek) | Hoofding + tekst">
    <p:spTree>
      <p:nvGrpSpPr>
        <p:cNvPr id="1" name=""/>
        <p:cNvGrpSpPr/>
        <p:nvPr/>
      </p:nvGrpSpPr>
      <p:grpSpPr>
        <a:xfrm>
          <a:off x="0" y="0"/>
          <a:ext cx="0" cy="0"/>
          <a:chOff x="0" y="0"/>
          <a:chExt cx="0" cy="0"/>
        </a:xfrm>
      </p:grpSpPr>
      <p:sp>
        <p:nvSpPr>
          <p:cNvPr id="8" name="Tijdelijke aanduiding voor tekst 3">
            <a:extLst>
              <a:ext uri="{FF2B5EF4-FFF2-40B4-BE49-F238E27FC236}">
                <a16:creationId xmlns:a16="http://schemas.microsoft.com/office/drawing/2014/main" id="{B7235CD8-22E1-4C70-90A1-F2BA51967FA8}"/>
              </a:ext>
            </a:extLst>
          </p:cNvPr>
          <p:cNvSpPr>
            <a:spLocks noGrp="1"/>
          </p:cNvSpPr>
          <p:nvPr>
            <p:ph type="body" sz="quarter" idx="27" hasCustomPrompt="1"/>
          </p:nvPr>
        </p:nvSpPr>
        <p:spPr>
          <a:xfrm>
            <a:off x="0" y="563692"/>
            <a:ext cx="12191999" cy="5768889"/>
          </a:xfrm>
        </p:spPr>
        <p:txBody>
          <a:bodyPr lIns="1080000" tIns="720000" rIns="1080000" bIns="72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8B86E542-0475-49E1-BF35-A8D18239E182}" type="datetime1">
              <a:rPr lang="nl-BE" smtClean="0"/>
              <a:t>10/05/2023</a:t>
            </a:fld>
            <a:endParaRPr lang="nl-BE"/>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2ITF APP/AI</a:t>
            </a:r>
            <a:endParaRPr lang="nl-BE" sz="95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a:p>
        </p:txBody>
      </p:sp>
      <p:sp>
        <p:nvSpPr>
          <p:cNvPr id="9" name="Tijdelijke aanduiding voor tekst 2">
            <a:extLst>
              <a:ext uri="{FF2B5EF4-FFF2-40B4-BE49-F238E27FC236}">
                <a16:creationId xmlns:a16="http://schemas.microsoft.com/office/drawing/2014/main" id="{6675CD05-387C-48C3-B544-C9CC686EBD94}"/>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3945661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SLIDE (klassiek) | Hoofding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a:t>Klik (op pictogram) </a:t>
            </a:r>
            <a:br>
              <a:rPr lang="nl-BE"/>
            </a:br>
            <a:r>
              <a:rPr lang="nl-BE"/>
              <a:t>om foto toe te voegen</a:t>
            </a:r>
          </a:p>
        </p:txBody>
      </p:sp>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1" y="1450800"/>
            <a:ext cx="7762454"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8" name="Tijdelijke aanduiding voor datum 17">
            <a:extLst>
              <a:ext uri="{FF2B5EF4-FFF2-40B4-BE49-F238E27FC236}">
                <a16:creationId xmlns:a16="http://schemas.microsoft.com/office/drawing/2014/main" id="{F4680EA1-7501-4090-A742-4CE25417AF0B}"/>
              </a:ext>
            </a:extLst>
          </p:cNvPr>
          <p:cNvSpPr>
            <a:spLocks noGrp="1"/>
          </p:cNvSpPr>
          <p:nvPr>
            <p:ph type="dt" sz="half" idx="18"/>
          </p:nvPr>
        </p:nvSpPr>
        <p:spPr/>
        <p:txBody>
          <a:bodyPr/>
          <a:lstStyle/>
          <a:p>
            <a:pPr algn="ctr"/>
            <a:fld id="{5378559C-8465-4D6B-9B9F-12975C62DCC0}" type="datetime1">
              <a:rPr lang="nl-BE" smtClean="0"/>
              <a:t>10/05/2023</a:t>
            </a:fld>
            <a:endParaRPr lang="nl-BE"/>
          </a:p>
        </p:txBody>
      </p:sp>
      <p:sp>
        <p:nvSpPr>
          <p:cNvPr id="19" name="Tijdelijke aanduiding voor voettekst 18">
            <a:extLst>
              <a:ext uri="{FF2B5EF4-FFF2-40B4-BE49-F238E27FC236}">
                <a16:creationId xmlns:a16="http://schemas.microsoft.com/office/drawing/2014/main" id="{B7F1DE8B-CEB2-4355-AEAB-D92ED1E45F0D}"/>
              </a:ext>
            </a:extLst>
          </p:cNvPr>
          <p:cNvSpPr>
            <a:spLocks noGrp="1"/>
          </p:cNvSpPr>
          <p:nvPr>
            <p:ph type="ftr" sz="quarter" idx="19"/>
          </p:nvPr>
        </p:nvSpPr>
        <p:spPr/>
        <p:txBody>
          <a:bodyPr/>
          <a:lstStyle/>
          <a:p>
            <a:r>
              <a:rPr lang="en-US"/>
              <a:t>2ITF APP/AI</a:t>
            </a:r>
            <a:endParaRPr lang="nl-BE" sz="950"/>
          </a:p>
        </p:txBody>
      </p:sp>
      <p:sp>
        <p:nvSpPr>
          <p:cNvPr id="20" name="Tijdelijke aanduiding voor dianummer 19">
            <a:extLst>
              <a:ext uri="{FF2B5EF4-FFF2-40B4-BE49-F238E27FC236}">
                <a16:creationId xmlns:a16="http://schemas.microsoft.com/office/drawing/2014/main" id="{B4F4E130-24C9-4F73-BB59-8CA41717F97A}"/>
              </a:ext>
            </a:extLst>
          </p:cNvPr>
          <p:cNvSpPr>
            <a:spLocks noGrp="1"/>
          </p:cNvSpPr>
          <p:nvPr>
            <p:ph type="sldNum" sz="quarter" idx="20"/>
          </p:nvPr>
        </p:nvSpPr>
        <p:spPr/>
        <p:txBody>
          <a:bodyPr/>
          <a:lstStyle/>
          <a:p>
            <a:fld id="{763F2D79-C75E-42E1-AD06-AE3EAB2BE1D7}" type="slidenum">
              <a:rPr lang="nl-BE" smtClean="0"/>
              <a:pPr/>
              <a:t>‹#›</a:t>
            </a:fld>
            <a:endParaRPr lang="nl-BE" sz="1200"/>
          </a:p>
        </p:txBody>
      </p:sp>
      <p:cxnSp>
        <p:nvCxnSpPr>
          <p:cNvPr id="11" name="Rechte verbindingslijn 10">
            <a:extLst>
              <a:ext uri="{FF2B5EF4-FFF2-40B4-BE49-F238E27FC236}">
                <a16:creationId xmlns:a16="http://schemas.microsoft.com/office/drawing/2014/main" id="{5A52B906-308B-4FA5-96BE-27B3AF7EADAF}"/>
              </a:ext>
            </a:extLst>
          </p:cNvPr>
          <p:cNvCxnSpPr>
            <a:cxnSpLocks/>
          </p:cNvCxnSpPr>
          <p:nvPr userDrawn="1"/>
        </p:nvCxnSpPr>
        <p:spPr>
          <a:xfrm>
            <a:off x="336000" y="1440000"/>
            <a:ext cx="7056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4C134D1C-9AC1-41E0-8BE5-28C6571C3A0C}"/>
              </a:ext>
            </a:extLst>
          </p:cNvPr>
          <p:cNvSpPr>
            <a:spLocks noGrp="1"/>
          </p:cNvSpPr>
          <p:nvPr>
            <p:ph type="title" hasCustomPrompt="1"/>
          </p:nvPr>
        </p:nvSpPr>
        <p:spPr>
          <a:xfrm>
            <a:off x="0" y="569018"/>
            <a:ext cx="7220065" cy="866730"/>
          </a:xfrm>
          <a:solidFill>
            <a:schemeClr val="bg1">
              <a:alpha val="80000"/>
            </a:schemeClr>
          </a:solidFill>
        </p:spPr>
        <p:txBody>
          <a:bodyPr wrap="none" lIns="720000" tIns="252000" rIns="720000" bIns="108000" anchor="b" anchorCtr="0">
            <a:sp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10" name="Tijdelijke aanduiding voor tekst 2">
            <a:extLst>
              <a:ext uri="{FF2B5EF4-FFF2-40B4-BE49-F238E27FC236}">
                <a16:creationId xmlns:a16="http://schemas.microsoft.com/office/drawing/2014/main" id="{4D8F9AE9-EAA0-4129-915D-648F264F9432}"/>
              </a:ext>
            </a:extLst>
          </p:cNvPr>
          <p:cNvSpPr>
            <a:spLocks noGrp="1"/>
          </p:cNvSpPr>
          <p:nvPr>
            <p:ph type="body" sz="quarter" idx="21"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466435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800223"/>
            <a:ext cx="10753726" cy="4521634"/>
          </a:xfrm>
          <a:solidFill>
            <a:schemeClr val="accent5">
              <a:lumMod val="20000"/>
              <a:lumOff val="80000"/>
            </a:schemeClr>
          </a:solidFill>
        </p:spPr>
        <p:txBody>
          <a:bodyPr lIns="360000" tIns="1260000" rIns="360000" bIns="360000"/>
          <a:lstStyle>
            <a:lvl1pPr algn="ctr">
              <a:buNone/>
              <a:defRPr sz="1800">
                <a:solidFill>
                  <a:schemeClr val="tx1"/>
                </a:solidFill>
                <a:latin typeface="Nunito" panose="00000500000000000000" pitchFamily="2" charset="0"/>
              </a:defRPr>
            </a:lvl1pPr>
          </a:lstStyle>
          <a:p>
            <a:r>
              <a:rPr lang="nl-BE"/>
              <a:t>Klik (op pictogram) </a:t>
            </a:r>
            <a:br>
              <a:rPr lang="nl-BE"/>
            </a:br>
            <a:r>
              <a:rPr lang="nl-BE"/>
              <a:t>om foto toe te voegen</a:t>
            </a:r>
          </a:p>
        </p:txBody>
      </p:sp>
      <p:sp>
        <p:nvSpPr>
          <p:cNvPr id="35" name="Tijdelijke aanduiding voor datum 34">
            <a:extLst>
              <a:ext uri="{FF2B5EF4-FFF2-40B4-BE49-F238E27FC236}">
                <a16:creationId xmlns:a16="http://schemas.microsoft.com/office/drawing/2014/main" id="{BDD0CB5E-55F5-41B4-A487-32473036F265}"/>
              </a:ext>
            </a:extLst>
          </p:cNvPr>
          <p:cNvSpPr>
            <a:spLocks noGrp="1"/>
          </p:cNvSpPr>
          <p:nvPr>
            <p:ph type="dt" sz="half" idx="23"/>
          </p:nvPr>
        </p:nvSpPr>
        <p:spPr/>
        <p:txBody>
          <a:bodyPr/>
          <a:lstStyle/>
          <a:p>
            <a:pPr algn="ctr"/>
            <a:fld id="{E6456A58-5957-4F29-B025-737CF0DB5E01}" type="datetime1">
              <a:rPr lang="nl-BE" smtClean="0"/>
              <a:t>10/05/2023</a:t>
            </a:fld>
            <a:endParaRPr lang="nl-BE"/>
          </a:p>
        </p:txBody>
      </p:sp>
      <p:sp>
        <p:nvSpPr>
          <p:cNvPr id="36" name="Tijdelijke aanduiding voor voettekst 35">
            <a:extLst>
              <a:ext uri="{FF2B5EF4-FFF2-40B4-BE49-F238E27FC236}">
                <a16:creationId xmlns:a16="http://schemas.microsoft.com/office/drawing/2014/main" id="{C6C64772-271A-404C-B273-DE0BE1CA5E67}"/>
              </a:ext>
            </a:extLst>
          </p:cNvPr>
          <p:cNvSpPr>
            <a:spLocks noGrp="1"/>
          </p:cNvSpPr>
          <p:nvPr>
            <p:ph type="ftr" sz="quarter" idx="24"/>
          </p:nvPr>
        </p:nvSpPr>
        <p:spPr/>
        <p:txBody>
          <a:bodyPr/>
          <a:lstStyle/>
          <a:p>
            <a:r>
              <a:rPr lang="en-US"/>
              <a:t>2ITF APP/AI</a:t>
            </a:r>
            <a:endParaRPr lang="nl-BE" sz="950"/>
          </a:p>
        </p:txBody>
      </p:sp>
      <p:sp>
        <p:nvSpPr>
          <p:cNvPr id="37" name="Tijdelijke aanduiding voor dianummer 36">
            <a:extLst>
              <a:ext uri="{FF2B5EF4-FFF2-40B4-BE49-F238E27FC236}">
                <a16:creationId xmlns:a16="http://schemas.microsoft.com/office/drawing/2014/main" id="{39716FCD-D9F2-46A8-9A83-32E06E2505B5}"/>
              </a:ext>
            </a:extLst>
          </p:cNvPr>
          <p:cNvSpPr>
            <a:spLocks noGrp="1"/>
          </p:cNvSpPr>
          <p:nvPr>
            <p:ph type="sldNum" sz="quarter" idx="25"/>
          </p:nvPr>
        </p:nvSpPr>
        <p:spPr/>
        <p:txBody>
          <a:bodyPr/>
          <a:lstStyle/>
          <a:p>
            <a:fld id="{763F2D79-C75E-42E1-AD06-AE3EAB2BE1D7}" type="slidenum">
              <a:rPr lang="nl-BE" smtClean="0"/>
              <a:pPr/>
              <a:t>‹#›</a:t>
            </a:fld>
            <a:endParaRPr lang="nl-BE" sz="1200"/>
          </a:p>
        </p:txBody>
      </p:sp>
      <p:cxnSp>
        <p:nvCxnSpPr>
          <p:cNvPr id="26" name="Rechte verbindingslijn 25">
            <a:extLst>
              <a:ext uri="{FF2B5EF4-FFF2-40B4-BE49-F238E27FC236}">
                <a16:creationId xmlns:a16="http://schemas.microsoft.com/office/drawing/2014/main" id="{7569720E-F21A-4479-B42C-34F4A4D4D3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40" name="Titel 25">
            <a:extLst>
              <a:ext uri="{FF2B5EF4-FFF2-40B4-BE49-F238E27FC236}">
                <a16:creationId xmlns:a16="http://schemas.microsoft.com/office/drawing/2014/main" id="{D4A48C9A-70AD-4D70-A258-EA9A3E552AB8}"/>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41" name="Tijdelijke aanduiding voor tekst 17">
            <a:extLst>
              <a:ext uri="{FF2B5EF4-FFF2-40B4-BE49-F238E27FC236}">
                <a16:creationId xmlns:a16="http://schemas.microsoft.com/office/drawing/2014/main" id="{34F9DE5B-5C4E-448A-A493-C93B98063859}"/>
              </a:ext>
            </a:extLst>
          </p:cNvPr>
          <p:cNvSpPr>
            <a:spLocks noGrp="1"/>
          </p:cNvSpPr>
          <p:nvPr>
            <p:ph type="body" sz="quarter" idx="26" hasCustomPrompt="1"/>
          </p:nvPr>
        </p:nvSpPr>
        <p:spPr>
          <a:xfrm>
            <a:off x="1234886" y="2318939"/>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a:t>Klik om bijschrift toe te</a:t>
            </a:r>
            <a:br>
              <a:rPr lang="nl-NL"/>
            </a:br>
            <a:r>
              <a:rPr lang="nl-NL"/>
              <a:t>voegen</a:t>
            </a:r>
            <a:endParaRPr lang="nl-BE"/>
          </a:p>
        </p:txBody>
      </p:sp>
      <p:sp>
        <p:nvSpPr>
          <p:cNvPr id="10" name="Tijdelijke aanduiding voor tekst 2">
            <a:extLst>
              <a:ext uri="{FF2B5EF4-FFF2-40B4-BE49-F238E27FC236}">
                <a16:creationId xmlns:a16="http://schemas.microsoft.com/office/drawing/2014/main" id="{54101F96-2C91-404F-B785-5F4ADD9EA72A}"/>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3252390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TOSLIDE (klassiek) | Hoofding + titel + 2 foto's + bijschrift">
    <p:spTree>
      <p:nvGrpSpPr>
        <p:cNvPr id="1" name=""/>
        <p:cNvGrpSpPr/>
        <p:nvPr/>
      </p:nvGrpSpPr>
      <p:grpSpPr>
        <a:xfrm>
          <a:off x="0" y="0"/>
          <a:ext cx="0" cy="0"/>
          <a:chOff x="0" y="0"/>
          <a:chExt cx="0" cy="0"/>
        </a:xfrm>
      </p:grpSpPr>
      <p:sp>
        <p:nvSpPr>
          <p:cNvPr id="29" name="Tijdelijke aanduiding voor afbeelding 4">
            <a:extLst>
              <a:ext uri="{FF2B5EF4-FFF2-40B4-BE49-F238E27FC236}">
                <a16:creationId xmlns:a16="http://schemas.microsoft.com/office/drawing/2014/main" id="{924A7B73-253E-4CCF-9D50-487F80D447A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23" name="Tijdelijke aanduiding voor afbeelding 4">
            <a:extLst>
              <a:ext uri="{FF2B5EF4-FFF2-40B4-BE49-F238E27FC236}">
                <a16:creationId xmlns:a16="http://schemas.microsoft.com/office/drawing/2014/main" id="{F49CC611-D7EA-4FE6-9564-DCCBEC05FC33}"/>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24" name="Tijdelijke aanduiding voor datum 23">
            <a:extLst>
              <a:ext uri="{FF2B5EF4-FFF2-40B4-BE49-F238E27FC236}">
                <a16:creationId xmlns:a16="http://schemas.microsoft.com/office/drawing/2014/main" id="{5AB55764-4161-4FE0-9C1F-BE445AB5AB95}"/>
              </a:ext>
            </a:extLst>
          </p:cNvPr>
          <p:cNvSpPr>
            <a:spLocks noGrp="1"/>
          </p:cNvSpPr>
          <p:nvPr>
            <p:ph type="dt" sz="half" idx="27"/>
          </p:nvPr>
        </p:nvSpPr>
        <p:spPr/>
        <p:txBody>
          <a:bodyPr/>
          <a:lstStyle/>
          <a:p>
            <a:pPr algn="ctr"/>
            <a:fld id="{33E5CBB3-2C5C-4978-81E9-AF3962CA86B5}" type="datetime1">
              <a:rPr lang="nl-BE" smtClean="0"/>
              <a:t>10/05/2023</a:t>
            </a:fld>
            <a:endParaRPr lang="nl-BE"/>
          </a:p>
        </p:txBody>
      </p:sp>
      <p:sp>
        <p:nvSpPr>
          <p:cNvPr id="25" name="Tijdelijke aanduiding voor voettekst 24">
            <a:extLst>
              <a:ext uri="{FF2B5EF4-FFF2-40B4-BE49-F238E27FC236}">
                <a16:creationId xmlns:a16="http://schemas.microsoft.com/office/drawing/2014/main" id="{1F5C53F0-929F-4E23-9B6E-352FAD2C5683}"/>
              </a:ext>
            </a:extLst>
          </p:cNvPr>
          <p:cNvSpPr>
            <a:spLocks noGrp="1"/>
          </p:cNvSpPr>
          <p:nvPr>
            <p:ph type="ftr" sz="quarter" idx="28"/>
          </p:nvPr>
        </p:nvSpPr>
        <p:spPr/>
        <p:txBody>
          <a:bodyPr/>
          <a:lstStyle/>
          <a:p>
            <a:r>
              <a:rPr lang="en-US"/>
              <a:t>2ITF APP/AI</a:t>
            </a:r>
            <a:endParaRPr lang="nl-BE" sz="950"/>
          </a:p>
        </p:txBody>
      </p:sp>
      <p:sp>
        <p:nvSpPr>
          <p:cNvPr id="27" name="Tijdelijke aanduiding voor dianummer 26">
            <a:extLst>
              <a:ext uri="{FF2B5EF4-FFF2-40B4-BE49-F238E27FC236}">
                <a16:creationId xmlns:a16="http://schemas.microsoft.com/office/drawing/2014/main" id="{25D0C58C-8C69-4C3F-9BFC-526A8AAABF3B}"/>
              </a:ext>
            </a:extLst>
          </p:cNvPr>
          <p:cNvSpPr>
            <a:spLocks noGrp="1"/>
          </p:cNvSpPr>
          <p:nvPr>
            <p:ph type="sldNum" sz="quarter" idx="29"/>
          </p:nvPr>
        </p:nvSpPr>
        <p:spPr/>
        <p:txBody>
          <a:bodyPr/>
          <a:lstStyle/>
          <a:p>
            <a:fld id="{763F2D79-C75E-42E1-AD06-AE3EAB2BE1D7}" type="slidenum">
              <a:rPr lang="nl-BE" smtClean="0"/>
              <a:pPr/>
              <a:t>‹#›</a:t>
            </a:fld>
            <a:endParaRPr lang="nl-BE" sz="1200"/>
          </a:p>
        </p:txBody>
      </p:sp>
      <p:cxnSp>
        <p:nvCxnSpPr>
          <p:cNvPr id="13" name="Rechte verbindingslijn 12">
            <a:extLst>
              <a:ext uri="{FF2B5EF4-FFF2-40B4-BE49-F238E27FC236}">
                <a16:creationId xmlns:a16="http://schemas.microsoft.com/office/drawing/2014/main" id="{39313763-75D7-4D3B-B26B-17643E8EE2AC}"/>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CF80A134-BC38-4A91-BD84-0D05EC6FCCFE}"/>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26" name="Tijdelijke aanduiding voor tekst 17">
            <a:extLst>
              <a:ext uri="{FF2B5EF4-FFF2-40B4-BE49-F238E27FC236}">
                <a16:creationId xmlns:a16="http://schemas.microsoft.com/office/drawing/2014/main" id="{0391DFC5-C85C-47CD-A82D-8054C3285706}"/>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
        <p:nvSpPr>
          <p:cNvPr id="30" name="Tijdelijke aanduiding voor tekst 17">
            <a:extLst>
              <a:ext uri="{FF2B5EF4-FFF2-40B4-BE49-F238E27FC236}">
                <a16:creationId xmlns:a16="http://schemas.microsoft.com/office/drawing/2014/main" id="{DDC6C642-B60A-4191-B424-320E89CF7FF9}"/>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
        <p:nvSpPr>
          <p:cNvPr id="12" name="Tijdelijke aanduiding voor tekst 2">
            <a:extLst>
              <a:ext uri="{FF2B5EF4-FFF2-40B4-BE49-F238E27FC236}">
                <a16:creationId xmlns:a16="http://schemas.microsoft.com/office/drawing/2014/main" id="{DFD1E3D1-4E4B-4899-B2D5-FEC7DF886630}"/>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632327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TOSLIDE (klassiek) | Hoofding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056828"/>
            <a:ext cx="10753726" cy="5279999"/>
          </a:xfrm>
          <a:solidFill>
            <a:schemeClr val="accent5">
              <a:lumMod val="20000"/>
              <a:lumOff val="80000"/>
            </a:schemeClr>
          </a:solidFill>
        </p:spPr>
        <p:txBody>
          <a:bodyPr lIns="360000" tIns="1440000" rIns="360000" bIns="360000"/>
          <a:lstStyle>
            <a:lvl1pPr algn="ctr">
              <a:buNone/>
              <a:defRPr sz="1800">
                <a:solidFill>
                  <a:schemeClr val="tx1"/>
                </a:solidFill>
                <a:latin typeface="Nunito" panose="00000500000000000000" pitchFamily="2" charset="0"/>
              </a:defRPr>
            </a:lvl1pPr>
          </a:lstStyle>
          <a:p>
            <a:r>
              <a:rPr lang="nl-BE"/>
              <a:t>Klik (op pictogram)</a:t>
            </a:r>
            <a:br>
              <a:rPr lang="nl-BE"/>
            </a:br>
            <a:r>
              <a:rPr lang="nl-BE"/>
              <a:t>om afbeelding toe te voegen</a:t>
            </a:r>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pPr algn="ctr"/>
            <a:fld id="{97891FDD-72A7-4E1B-9E57-F4A31A6C51E1}" type="datetime1">
              <a:rPr lang="nl-BE" smtClean="0"/>
              <a:t>10/05/2023</a:t>
            </a:fld>
            <a:endParaRPr lang="nl-BE"/>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r>
              <a:rPr lang="en-US"/>
              <a:t>2ITF APP/AI</a:t>
            </a:r>
            <a:endParaRPr lang="nl-BE" sz="950"/>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763F2D79-C75E-42E1-AD06-AE3EAB2BE1D7}" type="slidenum">
              <a:rPr lang="nl-BE" smtClean="0"/>
              <a:pPr/>
              <a:t>‹#›</a:t>
            </a:fld>
            <a:endParaRPr lang="nl-BE" sz="1200"/>
          </a:p>
        </p:txBody>
      </p:sp>
      <p:sp>
        <p:nvSpPr>
          <p:cNvPr id="39" name="Tijdelijke aanduiding voor tekst 17">
            <a:extLst>
              <a:ext uri="{FF2B5EF4-FFF2-40B4-BE49-F238E27FC236}">
                <a16:creationId xmlns:a16="http://schemas.microsoft.com/office/drawing/2014/main" id="{0CFE76EF-823C-4310-A6D8-69A546686D33}"/>
              </a:ext>
            </a:extLst>
          </p:cNvPr>
          <p:cNvSpPr>
            <a:spLocks noGrp="1"/>
          </p:cNvSpPr>
          <p:nvPr>
            <p:ph type="body" sz="quarter" idx="26" hasCustomPrompt="1"/>
          </p:nvPr>
        </p:nvSpPr>
        <p:spPr>
          <a:xfrm>
            <a:off x="1237849" y="1592444"/>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a:t>Klik om bijschrift toe te</a:t>
            </a:r>
            <a:br>
              <a:rPr lang="nl-NL"/>
            </a:br>
            <a:r>
              <a:rPr lang="nl-NL"/>
              <a:t>voegen</a:t>
            </a:r>
            <a:endParaRPr lang="nl-BE"/>
          </a:p>
        </p:txBody>
      </p:sp>
      <p:sp>
        <p:nvSpPr>
          <p:cNvPr id="8" name="Tijdelijke aanduiding voor tekst 2">
            <a:extLst>
              <a:ext uri="{FF2B5EF4-FFF2-40B4-BE49-F238E27FC236}">
                <a16:creationId xmlns:a16="http://schemas.microsoft.com/office/drawing/2014/main" id="{07D283A5-7AAE-4F23-89E2-2318D320167B}"/>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172810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p:spTree>
      <p:nvGrpSpPr>
        <p:cNvPr id="1" name=""/>
        <p:cNvGrpSpPr/>
        <p:nvPr/>
      </p:nvGrpSpPr>
      <p:grpSpPr>
        <a:xfrm>
          <a:off x="0" y="0"/>
          <a:ext cx="0" cy="0"/>
          <a:chOff x="0" y="0"/>
          <a:chExt cx="0" cy="0"/>
        </a:xfrm>
      </p:grpSpPr>
      <p:sp>
        <p:nvSpPr>
          <p:cNvPr id="14" name="Titel 25">
            <a:extLst>
              <a:ext uri="{FF2B5EF4-FFF2-40B4-BE49-F238E27FC236}">
                <a16:creationId xmlns:a16="http://schemas.microsoft.com/office/drawing/2014/main" id="{9AA91DA9-9804-475F-BA3E-0FB3043B8E59}"/>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21" name="Tijdelijke aanduiding voor tekst 17">
            <a:extLst>
              <a:ext uri="{FF2B5EF4-FFF2-40B4-BE49-F238E27FC236}">
                <a16:creationId xmlns:a16="http://schemas.microsoft.com/office/drawing/2014/main" id="{56339E45-EB7B-413E-8ABA-D575D603E50E}"/>
              </a:ext>
            </a:extLst>
          </p:cNvPr>
          <p:cNvSpPr>
            <a:spLocks noGrp="1"/>
          </p:cNvSpPr>
          <p:nvPr>
            <p:ph type="body" sz="quarter" idx="20" hasCustomPrompt="1"/>
          </p:nvPr>
        </p:nvSpPr>
        <p:spPr>
          <a:xfrm>
            <a:off x="336549" y="1447199"/>
            <a:ext cx="11519451" cy="4888800"/>
          </a:xfrm>
          <a:solidFill>
            <a:srgbClr val="DDEFF3"/>
          </a:solidFill>
        </p:spPr>
        <p:txBody>
          <a:bodyPr lIns="396000" tIns="360000" rIns="396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a:latin typeface="Nunito Light" panose="00000400000000000000" pitchFamily="2" charset="0"/>
              </a:defRPr>
            </a:lvl4pPr>
            <a:lvl5pPr>
              <a:defRPr>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Tijdelijke aanduiding voor datum 14">
            <a:extLst>
              <a:ext uri="{FF2B5EF4-FFF2-40B4-BE49-F238E27FC236}">
                <a16:creationId xmlns:a16="http://schemas.microsoft.com/office/drawing/2014/main" id="{087AF090-3740-4CA4-A231-F07943B9934C}"/>
              </a:ext>
            </a:extLst>
          </p:cNvPr>
          <p:cNvSpPr>
            <a:spLocks noGrp="1"/>
          </p:cNvSpPr>
          <p:nvPr>
            <p:ph type="dt" sz="half" idx="21"/>
          </p:nvPr>
        </p:nvSpPr>
        <p:spPr/>
        <p:txBody>
          <a:bodyPr/>
          <a:lstStyle/>
          <a:p>
            <a:pPr algn="ctr"/>
            <a:fld id="{275D01CC-55CA-4BCC-B939-07E481223EC3}" type="datetime1">
              <a:rPr lang="nl-BE" smtClean="0"/>
              <a:t>10/05/2023</a:t>
            </a:fld>
            <a:endParaRPr lang="nl-BE"/>
          </a:p>
        </p:txBody>
      </p:sp>
      <p:sp>
        <p:nvSpPr>
          <p:cNvPr id="18" name="Tijdelijke aanduiding voor voettekst 17">
            <a:extLst>
              <a:ext uri="{FF2B5EF4-FFF2-40B4-BE49-F238E27FC236}">
                <a16:creationId xmlns:a16="http://schemas.microsoft.com/office/drawing/2014/main" id="{C43F1501-CF5E-4875-9E59-FB60C4C8AE8E}"/>
              </a:ext>
            </a:extLst>
          </p:cNvPr>
          <p:cNvSpPr>
            <a:spLocks noGrp="1"/>
          </p:cNvSpPr>
          <p:nvPr>
            <p:ph type="ftr" sz="quarter" idx="22"/>
          </p:nvPr>
        </p:nvSpPr>
        <p:spPr/>
        <p:txBody>
          <a:bodyPr/>
          <a:lstStyle/>
          <a:p>
            <a:r>
              <a:rPr lang="en-US"/>
              <a:t>2ITF APP/AI</a:t>
            </a:r>
            <a:endParaRPr lang="nl-BE" sz="950"/>
          </a:p>
        </p:txBody>
      </p:sp>
      <p:sp>
        <p:nvSpPr>
          <p:cNvPr id="19" name="Tijdelijke aanduiding voor dianummer 18">
            <a:extLst>
              <a:ext uri="{FF2B5EF4-FFF2-40B4-BE49-F238E27FC236}">
                <a16:creationId xmlns:a16="http://schemas.microsoft.com/office/drawing/2014/main" id="{5BF15BB3-630E-4554-ADC8-F935C150A4FA}"/>
              </a:ext>
            </a:extLst>
          </p:cNvPr>
          <p:cNvSpPr>
            <a:spLocks noGrp="1"/>
          </p:cNvSpPr>
          <p:nvPr>
            <p:ph type="sldNum" sz="quarter" idx="23"/>
          </p:nvPr>
        </p:nvSpPr>
        <p:spPr/>
        <p:txBody>
          <a:bodyPr/>
          <a:lstStyle/>
          <a:p>
            <a:fld id="{763F2D79-C75E-42E1-AD06-AE3EAB2BE1D7}" type="slidenum">
              <a:rPr lang="nl-BE" smtClean="0"/>
              <a:pPr/>
              <a:t>‹#›</a:t>
            </a:fld>
            <a:endParaRPr lang="nl-BE" sz="1200"/>
          </a:p>
        </p:txBody>
      </p:sp>
      <p:cxnSp>
        <p:nvCxnSpPr>
          <p:cNvPr id="10" name="Rechte verbindingslijn 9">
            <a:extLst>
              <a:ext uri="{FF2B5EF4-FFF2-40B4-BE49-F238E27FC236}">
                <a16:creationId xmlns:a16="http://schemas.microsoft.com/office/drawing/2014/main" id="{DE87B9DF-C578-4E16-877C-3ECCB1F3A8F0}"/>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1" name="Tijdelijke aanduiding voor tekst 2">
            <a:extLst>
              <a:ext uri="{FF2B5EF4-FFF2-40B4-BE49-F238E27FC236}">
                <a16:creationId xmlns:a16="http://schemas.microsoft.com/office/drawing/2014/main" id="{69E2DD68-199D-482B-8BF8-23B14C13D61C}"/>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1177243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SLIDE (klassiek - blauw) | Hoofding + titel + tekst (2 kolommen)">
    <p:spTree>
      <p:nvGrpSpPr>
        <p:cNvPr id="1" name=""/>
        <p:cNvGrpSpPr/>
        <p:nvPr/>
      </p:nvGrpSpPr>
      <p:grpSpPr>
        <a:xfrm>
          <a:off x="0" y="0"/>
          <a:ext cx="0" cy="0"/>
          <a:chOff x="0" y="0"/>
          <a:chExt cx="0" cy="0"/>
        </a:xfrm>
      </p:grpSpPr>
      <p:sp>
        <p:nvSpPr>
          <p:cNvPr id="20" name="Tijdelijke aanduiding voor tekst 3">
            <a:extLst>
              <a:ext uri="{FF2B5EF4-FFF2-40B4-BE49-F238E27FC236}">
                <a16:creationId xmlns:a16="http://schemas.microsoft.com/office/drawing/2014/main" id="{6A0E9395-6F93-4AFF-A0B3-F5C9128F8B39}"/>
              </a:ext>
            </a:extLst>
          </p:cNvPr>
          <p:cNvSpPr>
            <a:spLocks noGrp="1"/>
          </p:cNvSpPr>
          <p:nvPr>
            <p:ph type="body" sz="quarter" idx="25" hasCustomPrompt="1"/>
          </p:nvPr>
        </p:nvSpPr>
        <p:spPr>
          <a:xfrm>
            <a:off x="6456913" y="1447199"/>
            <a:ext cx="5399087" cy="4885371"/>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9" name="Tijdelijke aanduiding voor tekst 3">
            <a:extLst>
              <a:ext uri="{FF2B5EF4-FFF2-40B4-BE49-F238E27FC236}">
                <a16:creationId xmlns:a16="http://schemas.microsoft.com/office/drawing/2014/main" id="{8A0229DE-F45F-45D0-898B-C166D7D00DEB}"/>
              </a:ext>
            </a:extLst>
          </p:cNvPr>
          <p:cNvSpPr>
            <a:spLocks noGrp="1"/>
          </p:cNvSpPr>
          <p:nvPr>
            <p:ph type="body" sz="quarter" idx="13" hasCustomPrompt="1"/>
          </p:nvPr>
        </p:nvSpPr>
        <p:spPr>
          <a:xfrm>
            <a:off x="336549" y="1447199"/>
            <a:ext cx="5399087" cy="4888800"/>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0" name="Tijdelijke aanduiding voor datum 9">
            <a:extLst>
              <a:ext uri="{FF2B5EF4-FFF2-40B4-BE49-F238E27FC236}">
                <a16:creationId xmlns:a16="http://schemas.microsoft.com/office/drawing/2014/main" id="{4F3D778A-333F-4107-B5D9-2A0D209CDC68}"/>
              </a:ext>
            </a:extLst>
          </p:cNvPr>
          <p:cNvSpPr>
            <a:spLocks noGrp="1"/>
          </p:cNvSpPr>
          <p:nvPr>
            <p:ph type="dt" sz="half" idx="22"/>
          </p:nvPr>
        </p:nvSpPr>
        <p:spPr/>
        <p:txBody>
          <a:bodyPr/>
          <a:lstStyle/>
          <a:p>
            <a:pPr algn="ctr"/>
            <a:fld id="{4FE91CD4-C06D-47FF-BBCD-B528724CBA48}" type="datetime1">
              <a:rPr lang="nl-BE" smtClean="0"/>
              <a:t>10/05/2023</a:t>
            </a:fld>
            <a:endParaRPr lang="nl-BE"/>
          </a:p>
        </p:txBody>
      </p:sp>
      <p:sp>
        <p:nvSpPr>
          <p:cNvPr id="13" name="Tijdelijke aanduiding voor voettekst 12">
            <a:extLst>
              <a:ext uri="{FF2B5EF4-FFF2-40B4-BE49-F238E27FC236}">
                <a16:creationId xmlns:a16="http://schemas.microsoft.com/office/drawing/2014/main" id="{EABCE165-5141-461E-93C8-5FA050FF1EEF}"/>
              </a:ext>
            </a:extLst>
          </p:cNvPr>
          <p:cNvSpPr>
            <a:spLocks noGrp="1"/>
          </p:cNvSpPr>
          <p:nvPr>
            <p:ph type="ftr" sz="quarter" idx="23"/>
          </p:nvPr>
        </p:nvSpPr>
        <p:spPr/>
        <p:txBody>
          <a:bodyPr/>
          <a:lstStyle/>
          <a:p>
            <a:r>
              <a:rPr lang="en-US"/>
              <a:t>2ITF APP/AI</a:t>
            </a:r>
            <a:endParaRPr lang="nl-BE" sz="950"/>
          </a:p>
        </p:txBody>
      </p:sp>
      <p:sp>
        <p:nvSpPr>
          <p:cNvPr id="14" name="Tijdelijke aanduiding voor dianummer 13">
            <a:extLst>
              <a:ext uri="{FF2B5EF4-FFF2-40B4-BE49-F238E27FC236}">
                <a16:creationId xmlns:a16="http://schemas.microsoft.com/office/drawing/2014/main" id="{47D7F85A-81D5-48B9-B728-4D9964DA0CB9}"/>
              </a:ext>
            </a:extLst>
          </p:cNvPr>
          <p:cNvSpPr>
            <a:spLocks noGrp="1"/>
          </p:cNvSpPr>
          <p:nvPr>
            <p:ph type="sldNum" sz="quarter" idx="24"/>
          </p:nvPr>
        </p:nvSpPr>
        <p:spPr/>
        <p:txBody>
          <a:bodyPr/>
          <a:lstStyle/>
          <a:p>
            <a:fld id="{763F2D79-C75E-42E1-AD06-AE3EAB2BE1D7}" type="slidenum">
              <a:rPr lang="nl-BE" smtClean="0"/>
              <a:pPr/>
              <a:t>‹#›</a:t>
            </a:fld>
            <a:endParaRPr lang="nl-BE" sz="1200"/>
          </a:p>
        </p:txBody>
      </p:sp>
      <p:cxnSp>
        <p:nvCxnSpPr>
          <p:cNvPr id="15" name="Rechte verbindingslijn 14">
            <a:extLst>
              <a:ext uri="{FF2B5EF4-FFF2-40B4-BE49-F238E27FC236}">
                <a16:creationId xmlns:a16="http://schemas.microsoft.com/office/drawing/2014/main" id="{18504997-AF73-40CA-9130-AA724A2FA857}"/>
              </a:ext>
            </a:extLst>
          </p:cNvPr>
          <p:cNvCxnSpPr>
            <a:cxnSpLocks/>
          </p:cNvCxnSpPr>
          <p:nvPr userDrawn="1"/>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16236B3E-9B64-431C-B0C8-53DC02FF8403}"/>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11" name="Tijdelijke aanduiding voor tekst 2">
            <a:extLst>
              <a:ext uri="{FF2B5EF4-FFF2-40B4-BE49-F238E27FC236}">
                <a16:creationId xmlns:a16="http://schemas.microsoft.com/office/drawing/2014/main" id="{A8E4DD98-00B6-4444-95EE-75861B909839}"/>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a:t>Klik om hoofding toe te voegen</a:t>
            </a:r>
            <a:endParaRPr lang="nl-BE"/>
          </a:p>
        </p:txBody>
      </p:sp>
    </p:spTree>
    <p:extLst>
      <p:ext uri="{BB962C8B-B14F-4D97-AF65-F5344CB8AC3E}">
        <p14:creationId xmlns:p14="http://schemas.microsoft.com/office/powerpoint/2010/main" val="173840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SLIDE (basic) | Titel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1450800"/>
            <a:ext cx="12191999"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72FD7A8D-5167-42DC-A855-458B43A1EC22}" type="datetime1">
              <a:rPr lang="nl-BE" smtClean="0"/>
              <a:t>10/05/2023</a:t>
            </a:fld>
            <a:endParaRPr lang="nl-BE"/>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a:p>
        </p:txBody>
      </p:sp>
    </p:spTree>
    <p:extLst>
      <p:ext uri="{BB962C8B-B14F-4D97-AF65-F5344CB8AC3E}">
        <p14:creationId xmlns:p14="http://schemas.microsoft.com/office/powerpoint/2010/main" val="1573168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SLIDE (basic) | Titel + tekst (2 kolommen)">
    <p:spTree>
      <p:nvGrpSpPr>
        <p:cNvPr id="1" name=""/>
        <p:cNvGrpSpPr/>
        <p:nvPr/>
      </p:nvGrpSpPr>
      <p:grpSpPr>
        <a:xfrm>
          <a:off x="0" y="0"/>
          <a:ext cx="0" cy="0"/>
          <a:chOff x="0" y="0"/>
          <a:chExt cx="0" cy="0"/>
        </a:xfrm>
      </p:grpSpPr>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28B7659D-5494-4A63-83C0-A1C968DA0F82}" type="datetime1">
              <a:rPr lang="nl-BE" smtClean="0"/>
              <a:t>10/05/2023</a:t>
            </a:fld>
            <a:endParaRPr lang="nl-BE"/>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a:p>
        </p:txBody>
      </p:sp>
      <p:sp>
        <p:nvSpPr>
          <p:cNvPr id="7" name="Tijdelijke aanduiding voor tekst 3">
            <a:extLst>
              <a:ext uri="{FF2B5EF4-FFF2-40B4-BE49-F238E27FC236}">
                <a16:creationId xmlns:a16="http://schemas.microsoft.com/office/drawing/2014/main" id="{BF1610C2-AAEC-446E-B522-87BCAD7C754C}"/>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8" name="Tijdelijke aanduiding voor tekst 3">
            <a:extLst>
              <a:ext uri="{FF2B5EF4-FFF2-40B4-BE49-F238E27FC236}">
                <a16:creationId xmlns:a16="http://schemas.microsoft.com/office/drawing/2014/main" id="{BCC43FD9-3EDD-48B0-BD61-33494CEE8B26}"/>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71391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logo TM - E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407542E7-29FB-4CCE-B989-5CB3F6F1F2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a:t>Klik om titel toe te voegen</a:t>
            </a:r>
            <a:endParaRPr lang="nl-BE"/>
          </a:p>
        </p:txBody>
      </p:sp>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2ITF APP/AI</a:t>
            </a:r>
            <a:endParaRPr lang="nl-BE"/>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userDrawn="1"/>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userDrawn="1"/>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a:p>
        </p:txBody>
      </p:sp>
      <p:sp>
        <p:nvSpPr>
          <p:cNvPr id="10" name="Tijdelijke aanduiding voor datum 29">
            <a:extLst>
              <a:ext uri="{FF2B5EF4-FFF2-40B4-BE49-F238E27FC236}">
                <a16:creationId xmlns:a16="http://schemas.microsoft.com/office/drawing/2014/main" id="{C1DE6602-0E78-4059-8196-00695E24C385}"/>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E74D40AE-8339-4FE1-8985-6E61A2C85B16}" type="datetime1">
              <a:rPr lang="nl-BE" smtClean="0"/>
              <a:t>10/05/2023</a:t>
            </a:fld>
            <a:endParaRPr lang="nl-BE"/>
          </a:p>
        </p:txBody>
      </p:sp>
    </p:spTree>
    <p:extLst>
      <p:ext uri="{BB962C8B-B14F-4D97-AF65-F5344CB8AC3E}">
        <p14:creationId xmlns:p14="http://schemas.microsoft.com/office/powerpoint/2010/main" val="4210239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SLIDE (basic)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a:t>Klik (op pictogram) </a:t>
            </a:r>
            <a:br>
              <a:rPr lang="nl-BE"/>
            </a:br>
            <a:r>
              <a:rPr lang="nl-BE"/>
              <a:t>om foto toe te voegen</a:t>
            </a:r>
          </a:p>
        </p:txBody>
      </p:sp>
      <p:sp>
        <p:nvSpPr>
          <p:cNvPr id="15" name="Tijdelijke aanduiding voor datum 14">
            <a:extLst>
              <a:ext uri="{FF2B5EF4-FFF2-40B4-BE49-F238E27FC236}">
                <a16:creationId xmlns:a16="http://schemas.microsoft.com/office/drawing/2014/main" id="{8C08EEA5-3E73-4F35-BAC7-940732663C72}"/>
              </a:ext>
            </a:extLst>
          </p:cNvPr>
          <p:cNvSpPr>
            <a:spLocks noGrp="1"/>
          </p:cNvSpPr>
          <p:nvPr>
            <p:ph type="dt" sz="half" idx="18"/>
          </p:nvPr>
        </p:nvSpPr>
        <p:spPr/>
        <p:txBody>
          <a:bodyPr/>
          <a:lstStyle/>
          <a:p>
            <a:pPr algn="ctr"/>
            <a:fld id="{AA42CD97-A736-4A1B-B481-FB18C649338D}" type="datetime1">
              <a:rPr lang="nl-BE" smtClean="0"/>
              <a:t>10/05/2023</a:t>
            </a:fld>
            <a:endParaRPr lang="nl-BE"/>
          </a:p>
        </p:txBody>
      </p:sp>
      <p:sp>
        <p:nvSpPr>
          <p:cNvPr id="16" name="Tijdelijke aanduiding voor voettekst 15">
            <a:extLst>
              <a:ext uri="{FF2B5EF4-FFF2-40B4-BE49-F238E27FC236}">
                <a16:creationId xmlns:a16="http://schemas.microsoft.com/office/drawing/2014/main" id="{BDD3C9A1-F59D-49E6-A2A1-E35B49077CAB}"/>
              </a:ext>
            </a:extLst>
          </p:cNvPr>
          <p:cNvSpPr>
            <a:spLocks noGrp="1"/>
          </p:cNvSpPr>
          <p:nvPr>
            <p:ph type="ftr" sz="quarter" idx="19"/>
          </p:nvPr>
        </p:nvSpPr>
        <p:spPr/>
        <p:txBody>
          <a:bodyPr/>
          <a:lstStyle/>
          <a:p>
            <a:r>
              <a:rPr lang="en-US"/>
              <a:t>2ITF APP/AI</a:t>
            </a:r>
            <a:endParaRPr lang="nl-BE" sz="950"/>
          </a:p>
        </p:txBody>
      </p:sp>
      <p:sp>
        <p:nvSpPr>
          <p:cNvPr id="17" name="Tijdelijke aanduiding voor dianummer 16">
            <a:extLst>
              <a:ext uri="{FF2B5EF4-FFF2-40B4-BE49-F238E27FC236}">
                <a16:creationId xmlns:a16="http://schemas.microsoft.com/office/drawing/2014/main" id="{AF828096-8447-4DC8-A39B-A4849112AF6B}"/>
              </a:ext>
            </a:extLst>
          </p:cNvPr>
          <p:cNvSpPr>
            <a:spLocks noGrp="1"/>
          </p:cNvSpPr>
          <p:nvPr>
            <p:ph type="sldNum" sz="quarter" idx="20"/>
          </p:nvPr>
        </p:nvSpPr>
        <p:spPr/>
        <p:txBody>
          <a:bodyPr/>
          <a:lstStyle/>
          <a:p>
            <a:fld id="{763F2D79-C75E-42E1-AD06-AE3EAB2BE1D7}" type="slidenum">
              <a:rPr lang="nl-BE" smtClean="0"/>
              <a:pPr/>
              <a:t>‹#›</a:t>
            </a:fld>
            <a:endParaRPr lang="nl-BE" sz="1200"/>
          </a:p>
        </p:txBody>
      </p:sp>
      <p:sp>
        <p:nvSpPr>
          <p:cNvPr id="9" name="Titel 25">
            <a:extLst>
              <a:ext uri="{FF2B5EF4-FFF2-40B4-BE49-F238E27FC236}">
                <a16:creationId xmlns:a16="http://schemas.microsoft.com/office/drawing/2014/main" id="{DDF65D91-90FE-402E-BC1D-B80BE9AF6E1E}"/>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12" name="Tijdelijke aanduiding voor tekst 3">
            <a:extLst>
              <a:ext uri="{FF2B5EF4-FFF2-40B4-BE49-F238E27FC236}">
                <a16:creationId xmlns:a16="http://schemas.microsoft.com/office/drawing/2014/main" id="{E76EE5DF-6576-4362-A09B-98553810FA68}"/>
              </a:ext>
            </a:extLst>
          </p:cNvPr>
          <p:cNvSpPr>
            <a:spLocks noGrp="1"/>
          </p:cNvSpPr>
          <p:nvPr>
            <p:ph type="body" sz="quarter" idx="21" hasCustomPrompt="1"/>
          </p:nvPr>
        </p:nvSpPr>
        <p:spPr>
          <a:xfrm>
            <a:off x="0" y="1450800"/>
            <a:ext cx="7762455"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4175229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TOSLIDE (basic) | Titel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a:t>Klik (op pictogram) </a:t>
            </a:r>
            <a:br>
              <a:rPr lang="nl-BE"/>
            </a:br>
            <a:r>
              <a:rPr lang="nl-BE"/>
              <a:t>om foto toe te voegen</a:t>
            </a:r>
          </a:p>
        </p:txBody>
      </p:sp>
      <p:sp>
        <p:nvSpPr>
          <p:cNvPr id="39" name="Tijdelijke aanduiding voor dianummer 38">
            <a:extLst>
              <a:ext uri="{FF2B5EF4-FFF2-40B4-BE49-F238E27FC236}">
                <a16:creationId xmlns:a16="http://schemas.microsoft.com/office/drawing/2014/main" id="{10D869F1-F8DE-472B-B99C-406CCA53421D}"/>
              </a:ext>
            </a:extLst>
          </p:cNvPr>
          <p:cNvSpPr>
            <a:spLocks noGrp="1"/>
          </p:cNvSpPr>
          <p:nvPr>
            <p:ph type="sldNum" sz="quarter" idx="25"/>
          </p:nvPr>
        </p:nvSpPr>
        <p:spPr/>
        <p:txBody>
          <a:bodyPr/>
          <a:lstStyle/>
          <a:p>
            <a:fld id="{763F2D79-C75E-42E1-AD06-AE3EAB2BE1D7}" type="slidenum">
              <a:rPr lang="nl-BE" smtClean="0"/>
              <a:pPr/>
              <a:t>‹#›</a:t>
            </a:fld>
            <a:endParaRPr lang="nl-BE" sz="1200"/>
          </a:p>
        </p:txBody>
      </p:sp>
      <p:sp>
        <p:nvSpPr>
          <p:cNvPr id="22" name="Titel 25">
            <a:extLst>
              <a:ext uri="{FF2B5EF4-FFF2-40B4-BE49-F238E27FC236}">
                <a16:creationId xmlns:a16="http://schemas.microsoft.com/office/drawing/2014/main" id="{BC24E3A1-B1C3-4788-BFEF-508FFC366B58}"/>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40" name="Tijdelijke aanduiding voor tekst 17">
            <a:extLst>
              <a:ext uri="{FF2B5EF4-FFF2-40B4-BE49-F238E27FC236}">
                <a16:creationId xmlns:a16="http://schemas.microsoft.com/office/drawing/2014/main" id="{7A9AF19C-2BA1-406E-AC3A-E5EFC33FA1F0}"/>
              </a:ext>
            </a:extLst>
          </p:cNvPr>
          <p:cNvSpPr>
            <a:spLocks noGrp="1"/>
          </p:cNvSpPr>
          <p:nvPr>
            <p:ph type="body" sz="quarter" idx="26" hasCustomPrompt="1"/>
          </p:nvPr>
        </p:nvSpPr>
        <p:spPr>
          <a:xfrm>
            <a:off x="724349" y="2156911"/>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a:t>Klik om bijschrift toe te</a:t>
            </a:r>
            <a:br>
              <a:rPr lang="nl-NL"/>
            </a:br>
            <a:r>
              <a:rPr lang="nl-NL"/>
              <a:t>voegen</a:t>
            </a:r>
            <a:endParaRPr lang="nl-BE"/>
          </a:p>
        </p:txBody>
      </p:sp>
      <p:sp>
        <p:nvSpPr>
          <p:cNvPr id="8" name="Tijdelijke aanduiding voor datum 3">
            <a:extLst>
              <a:ext uri="{FF2B5EF4-FFF2-40B4-BE49-F238E27FC236}">
                <a16:creationId xmlns:a16="http://schemas.microsoft.com/office/drawing/2014/main" id="{4922FF2F-5F0A-4F40-B7E6-03240A2047DF}"/>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0760310C-E693-43C2-BDE0-A1A256FA4F52}" type="datetime1">
              <a:rPr lang="nl-BE" smtClean="0"/>
              <a:t>10/05/2023</a:t>
            </a:fld>
            <a:endParaRPr lang="nl-BE"/>
          </a:p>
        </p:txBody>
      </p:sp>
      <p:sp>
        <p:nvSpPr>
          <p:cNvPr id="9" name="Tijdelijke aanduiding voor voettekst 4">
            <a:extLst>
              <a:ext uri="{FF2B5EF4-FFF2-40B4-BE49-F238E27FC236}">
                <a16:creationId xmlns:a16="http://schemas.microsoft.com/office/drawing/2014/main" id="{AFF3E56A-D245-40C6-9BAF-34762A9808CC}"/>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2ITF APP/AI</a:t>
            </a:r>
            <a:endParaRPr lang="nl-BE" sz="950"/>
          </a:p>
        </p:txBody>
      </p:sp>
    </p:spTree>
    <p:extLst>
      <p:ext uri="{BB962C8B-B14F-4D97-AF65-F5344CB8AC3E}">
        <p14:creationId xmlns:p14="http://schemas.microsoft.com/office/powerpoint/2010/main" val="2400275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TOSLIDE (basic) | Titel + 2 foto's + bijschrift">
    <p:spTree>
      <p:nvGrpSpPr>
        <p:cNvPr id="1" name=""/>
        <p:cNvGrpSpPr/>
        <p:nvPr/>
      </p:nvGrpSpPr>
      <p:grpSpPr>
        <a:xfrm>
          <a:off x="0" y="0"/>
          <a:ext cx="0" cy="0"/>
          <a:chOff x="0" y="0"/>
          <a:chExt cx="0" cy="0"/>
        </a:xfrm>
      </p:grpSpPr>
      <p:sp>
        <p:nvSpPr>
          <p:cNvPr id="17" name="Tijdelijke aanduiding voor datum 16">
            <a:extLst>
              <a:ext uri="{FF2B5EF4-FFF2-40B4-BE49-F238E27FC236}">
                <a16:creationId xmlns:a16="http://schemas.microsoft.com/office/drawing/2014/main" id="{B13D744B-E4C0-450B-8805-6C6DA232E32E}"/>
              </a:ext>
            </a:extLst>
          </p:cNvPr>
          <p:cNvSpPr>
            <a:spLocks noGrp="1"/>
          </p:cNvSpPr>
          <p:nvPr>
            <p:ph type="dt" sz="half" idx="27"/>
          </p:nvPr>
        </p:nvSpPr>
        <p:spPr/>
        <p:txBody>
          <a:bodyPr/>
          <a:lstStyle/>
          <a:p>
            <a:pPr algn="ctr"/>
            <a:fld id="{B2FA36E0-AA6F-4686-9B3E-8FD66DF6D570}" type="datetime1">
              <a:rPr lang="nl-BE" smtClean="0"/>
              <a:t>10/05/2023</a:t>
            </a:fld>
            <a:endParaRPr lang="nl-BE"/>
          </a:p>
        </p:txBody>
      </p:sp>
      <p:sp>
        <p:nvSpPr>
          <p:cNvPr id="18" name="Tijdelijke aanduiding voor voettekst 17">
            <a:extLst>
              <a:ext uri="{FF2B5EF4-FFF2-40B4-BE49-F238E27FC236}">
                <a16:creationId xmlns:a16="http://schemas.microsoft.com/office/drawing/2014/main" id="{BCA4FD16-AF8B-482C-8E29-9988900A523A}"/>
              </a:ext>
            </a:extLst>
          </p:cNvPr>
          <p:cNvSpPr>
            <a:spLocks noGrp="1"/>
          </p:cNvSpPr>
          <p:nvPr>
            <p:ph type="ftr" sz="quarter" idx="28"/>
          </p:nvPr>
        </p:nvSpPr>
        <p:spPr/>
        <p:txBody>
          <a:bodyPr/>
          <a:lstStyle/>
          <a:p>
            <a:r>
              <a:rPr lang="en-US"/>
              <a:t>2ITF APP/AI</a:t>
            </a:r>
            <a:endParaRPr lang="nl-BE" sz="950"/>
          </a:p>
        </p:txBody>
      </p:sp>
      <p:sp>
        <p:nvSpPr>
          <p:cNvPr id="19" name="Tijdelijke aanduiding voor dianummer 18">
            <a:extLst>
              <a:ext uri="{FF2B5EF4-FFF2-40B4-BE49-F238E27FC236}">
                <a16:creationId xmlns:a16="http://schemas.microsoft.com/office/drawing/2014/main" id="{4EB0D7F2-9142-419F-A9A3-E17A69C39FD5}"/>
              </a:ext>
            </a:extLst>
          </p:cNvPr>
          <p:cNvSpPr>
            <a:spLocks noGrp="1"/>
          </p:cNvSpPr>
          <p:nvPr>
            <p:ph type="sldNum" sz="quarter" idx="29"/>
          </p:nvPr>
        </p:nvSpPr>
        <p:spPr/>
        <p:txBody>
          <a:bodyPr/>
          <a:lstStyle/>
          <a:p>
            <a:fld id="{763F2D79-C75E-42E1-AD06-AE3EAB2BE1D7}" type="slidenum">
              <a:rPr lang="nl-BE" smtClean="0"/>
              <a:pPr/>
              <a:t>‹#›</a:t>
            </a:fld>
            <a:endParaRPr lang="nl-BE" sz="1200"/>
          </a:p>
        </p:txBody>
      </p:sp>
      <p:sp>
        <p:nvSpPr>
          <p:cNvPr id="13" name="Titel 25">
            <a:extLst>
              <a:ext uri="{FF2B5EF4-FFF2-40B4-BE49-F238E27FC236}">
                <a16:creationId xmlns:a16="http://schemas.microsoft.com/office/drawing/2014/main" id="{B7302737-4818-4D8A-88D3-DC6256533E1C}"/>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a:t>Klik om titel toe te voegen</a:t>
            </a:r>
            <a:endParaRPr lang="nl-BE"/>
          </a:p>
        </p:txBody>
      </p:sp>
      <p:sp>
        <p:nvSpPr>
          <p:cNvPr id="21" name="Tijdelijke aanduiding voor afbeelding 4">
            <a:extLst>
              <a:ext uri="{FF2B5EF4-FFF2-40B4-BE49-F238E27FC236}">
                <a16:creationId xmlns:a16="http://schemas.microsoft.com/office/drawing/2014/main" id="{A8464103-0ACE-4DD9-8494-4847109D0E9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22" name="Tijdelijke aanduiding voor afbeelding 4">
            <a:extLst>
              <a:ext uri="{FF2B5EF4-FFF2-40B4-BE49-F238E27FC236}">
                <a16:creationId xmlns:a16="http://schemas.microsoft.com/office/drawing/2014/main" id="{05440C86-1203-4D56-84A9-E4466679CF69}"/>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a:t>Klik (op pictogram) </a:t>
            </a:r>
            <a:br>
              <a:rPr lang="nl-BE"/>
            </a:br>
            <a:r>
              <a:rPr lang="nl-BE"/>
              <a:t>om foto toe te voegen</a:t>
            </a:r>
          </a:p>
        </p:txBody>
      </p:sp>
      <p:sp>
        <p:nvSpPr>
          <p:cNvPr id="23" name="Tijdelijke aanduiding voor tekst 17">
            <a:extLst>
              <a:ext uri="{FF2B5EF4-FFF2-40B4-BE49-F238E27FC236}">
                <a16:creationId xmlns:a16="http://schemas.microsoft.com/office/drawing/2014/main" id="{FFE4C75F-8FC3-41A6-9235-95F429DA93D9}"/>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
        <p:nvSpPr>
          <p:cNvPr id="24" name="Tijdelijke aanduiding voor tekst 17">
            <a:extLst>
              <a:ext uri="{FF2B5EF4-FFF2-40B4-BE49-F238E27FC236}">
                <a16:creationId xmlns:a16="http://schemas.microsoft.com/office/drawing/2014/main" id="{EF72FD9B-2BB3-4CA9-AD97-FDF62A4293E3}"/>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a:t>Klik om bijschrift toe te</a:t>
            </a:r>
            <a:br>
              <a:rPr lang="nl-NL"/>
            </a:br>
            <a:r>
              <a:rPr lang="nl-NL"/>
              <a:t>voegen</a:t>
            </a:r>
            <a:endParaRPr lang="nl-BE"/>
          </a:p>
        </p:txBody>
      </p:sp>
    </p:spTree>
    <p:extLst>
      <p:ext uri="{BB962C8B-B14F-4D97-AF65-F5344CB8AC3E}">
        <p14:creationId xmlns:p14="http://schemas.microsoft.com/office/powerpoint/2010/main" val="6437668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KSTSLIDE (basic)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0"/>
            <a:ext cx="12191999" cy="6336834"/>
          </a:xfrm>
        </p:spPr>
        <p:txBody>
          <a:bodyPr lIns="1080000" tIns="1080000" rIns="1080000" bIns="108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pPr algn="ctr"/>
            <a:fld id="{67EF7C26-184A-4BDA-80F0-100917651E72}" type="datetime1">
              <a:rPr lang="nl-BE" smtClean="0"/>
              <a:t>10/05/2023</a:t>
            </a:fld>
            <a:endParaRPr lang="nl-BE"/>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763F2D79-C75E-42E1-AD06-AE3EAB2BE1D7}" type="slidenum">
              <a:rPr lang="nl-BE" smtClean="0"/>
              <a:pPr/>
              <a:t>‹#›</a:t>
            </a:fld>
            <a:endParaRPr lang="nl-BE" sz="1200"/>
          </a:p>
        </p:txBody>
      </p:sp>
    </p:spTree>
    <p:extLst>
      <p:ext uri="{BB962C8B-B14F-4D97-AF65-F5344CB8AC3E}">
        <p14:creationId xmlns:p14="http://schemas.microsoft.com/office/powerpoint/2010/main" val="3884452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16" name="Tijdelijke aanduiding voor datum 15">
            <a:extLst>
              <a:ext uri="{FF2B5EF4-FFF2-40B4-BE49-F238E27FC236}">
                <a16:creationId xmlns:a16="http://schemas.microsoft.com/office/drawing/2014/main" id="{F00B00FD-F7AD-44CE-8EC6-6606172B2C12}"/>
              </a:ext>
            </a:extLst>
          </p:cNvPr>
          <p:cNvSpPr>
            <a:spLocks noGrp="1"/>
          </p:cNvSpPr>
          <p:nvPr>
            <p:ph type="dt" sz="half" idx="10"/>
          </p:nvPr>
        </p:nvSpPr>
        <p:spPr/>
        <p:txBody>
          <a:bodyPr/>
          <a:lstStyle/>
          <a:p>
            <a:pPr algn="ctr"/>
            <a:fld id="{4B1837D4-0064-4384-B608-F1DA0F106A9D}" type="datetime1">
              <a:rPr lang="nl-BE" smtClean="0"/>
              <a:t>10/05/2023</a:t>
            </a:fld>
            <a:endParaRPr lang="nl-BE"/>
          </a:p>
        </p:txBody>
      </p:sp>
      <p:sp>
        <p:nvSpPr>
          <p:cNvPr id="17" name="Tijdelijke aanduiding voor voettekst 16">
            <a:extLst>
              <a:ext uri="{FF2B5EF4-FFF2-40B4-BE49-F238E27FC236}">
                <a16:creationId xmlns:a16="http://schemas.microsoft.com/office/drawing/2014/main" id="{CCC5D764-B091-491C-AE67-81AE92552560}"/>
              </a:ext>
            </a:extLst>
          </p:cNvPr>
          <p:cNvSpPr>
            <a:spLocks noGrp="1"/>
          </p:cNvSpPr>
          <p:nvPr>
            <p:ph type="ftr" sz="quarter" idx="11"/>
          </p:nvPr>
        </p:nvSpPr>
        <p:spPr/>
        <p:txBody>
          <a:bodyPr/>
          <a:lstStyle/>
          <a:p>
            <a:r>
              <a:rPr lang="en-US"/>
              <a:t>2ITF APP/AI</a:t>
            </a:r>
            <a:endParaRPr lang="nl-BE" sz="950"/>
          </a:p>
        </p:txBody>
      </p:sp>
      <p:sp>
        <p:nvSpPr>
          <p:cNvPr id="18" name="Tijdelijke aanduiding voor dianummer 17">
            <a:extLst>
              <a:ext uri="{FF2B5EF4-FFF2-40B4-BE49-F238E27FC236}">
                <a16:creationId xmlns:a16="http://schemas.microsoft.com/office/drawing/2014/main" id="{42352F86-3D45-4665-9BE3-002631CF3A42}"/>
              </a:ext>
            </a:extLst>
          </p:cNvPr>
          <p:cNvSpPr>
            <a:spLocks noGrp="1"/>
          </p:cNvSpPr>
          <p:nvPr>
            <p:ph type="sldNum" sz="quarter" idx="12"/>
          </p:nvPr>
        </p:nvSpPr>
        <p:spPr/>
        <p:txBody>
          <a:bodyPr/>
          <a:lstStyle/>
          <a:p>
            <a:fld id="{763F2D79-C75E-42E1-AD06-AE3EAB2BE1D7}" type="slidenum">
              <a:rPr lang="nl-BE" smtClean="0"/>
              <a:pPr/>
              <a:t>‹#›</a:t>
            </a:fld>
            <a:endParaRPr lang="nl-BE" sz="1200"/>
          </a:p>
        </p:txBody>
      </p:sp>
    </p:spTree>
    <p:extLst>
      <p:ext uri="{BB962C8B-B14F-4D97-AF65-F5344CB8AC3E}">
        <p14:creationId xmlns:p14="http://schemas.microsoft.com/office/powerpoint/2010/main" val="28447924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Basic">
    <p:bg bwMode="gray">
      <p:bgPr>
        <a:solidFill>
          <a:srgbClr val="00A0AE"/>
        </a:solidFill>
        <a:effectLst/>
      </p:bgPr>
    </p:bg>
    <p:spTree>
      <p:nvGrpSpPr>
        <p:cNvPr id="1" name=""/>
        <p:cNvGrpSpPr/>
        <p:nvPr/>
      </p:nvGrpSpPr>
      <p:grpSpPr>
        <a:xfrm>
          <a:off x="0" y="0"/>
          <a:ext cx="0" cy="0"/>
          <a:chOff x="0" y="0"/>
          <a:chExt cx="0" cy="0"/>
        </a:xfrm>
      </p:grpSpPr>
      <p:sp>
        <p:nvSpPr>
          <p:cNvPr id="7" name="Rectangle 6"/>
          <p:cNvSpPr/>
          <p:nvPr userDrawn="1"/>
        </p:nvSpPr>
        <p:spPr>
          <a:xfrm>
            <a:off x="0" y="5958000"/>
            <a:ext cx="12192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lstStyle/>
          <a:p>
            <a:pPr algn="ctr"/>
            <a:endParaRPr lang="nl-BE" sz="1100">
              <a:solidFill>
                <a:schemeClr val="bg1"/>
              </a:solidFill>
            </a:endParaRPr>
          </a:p>
        </p:txBody>
      </p:sp>
      <p:sp>
        <p:nvSpPr>
          <p:cNvPr id="9" name="Rectangle 8"/>
          <p:cNvSpPr/>
          <p:nvPr userDrawn="1"/>
        </p:nvSpPr>
        <p:spPr>
          <a:xfrm>
            <a:off x="0" y="6084000"/>
            <a:ext cx="2640000" cy="432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Subtitle 2"/>
          <p:cNvSpPr>
            <a:spLocks noGrp="1"/>
          </p:cNvSpPr>
          <p:nvPr>
            <p:ph type="subTitle" idx="1"/>
          </p:nvPr>
        </p:nvSpPr>
        <p:spPr>
          <a:xfrm>
            <a:off x="0" y="3357192"/>
            <a:ext cx="12192000" cy="1800000"/>
          </a:xfrm>
          <a:noFill/>
        </p:spPr>
        <p:txBody>
          <a:bodyPr wrap="square" lIns="720000" tIns="180000" rIns="720000" bIns="540000">
            <a:noAutofit/>
          </a:bodyPr>
          <a:lstStyle>
            <a:lvl1pPr marL="0" indent="0" algn="ctr">
              <a:buNone/>
              <a:defRPr sz="3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a:p>
        </p:txBody>
      </p:sp>
      <p:sp>
        <p:nvSpPr>
          <p:cNvPr id="154" name="Title 153"/>
          <p:cNvSpPr>
            <a:spLocks noGrp="1"/>
          </p:cNvSpPr>
          <p:nvPr>
            <p:ph type="title"/>
          </p:nvPr>
        </p:nvSpPr>
        <p:spPr>
          <a:xfrm>
            <a:off x="0" y="1556992"/>
            <a:ext cx="12192000" cy="1800000"/>
          </a:xfrm>
          <a:noFill/>
        </p:spPr>
        <p:txBody>
          <a:bodyPr lIns="720000" tIns="540000" rIns="720000" bIns="180000" anchor="b" anchorCtr="0">
            <a:noAutofit/>
          </a:bodyPr>
          <a:lstStyle>
            <a:lvl1pPr algn="ctr">
              <a:lnSpc>
                <a:spcPct val="90000"/>
              </a:lnSpc>
              <a:defRPr sz="3800" cap="all" baseline="0">
                <a:solidFill>
                  <a:schemeClr val="tx1"/>
                </a:solidFill>
              </a:defRPr>
            </a:lvl1pPr>
          </a:lstStyle>
          <a:p>
            <a:r>
              <a:rPr lang="en-US"/>
              <a:t>Click to edit Master title style</a:t>
            </a:r>
            <a:endParaRPr lang="nl-BE"/>
          </a:p>
        </p:txBody>
      </p:sp>
      <p:sp>
        <p:nvSpPr>
          <p:cNvPr id="12" name="Footer Placeholder 11"/>
          <p:cNvSpPr>
            <a:spLocks noGrp="1"/>
          </p:cNvSpPr>
          <p:nvPr>
            <p:ph type="ftr" sz="quarter" idx="12"/>
          </p:nvPr>
        </p:nvSpPr>
        <p:spPr>
          <a:solidFill>
            <a:srgbClr val="EC4B2F"/>
          </a:solidFill>
        </p:spPr>
        <p:txBody>
          <a:bodyPr/>
          <a:lstStyle>
            <a:lvl1pPr>
              <a:defRPr>
                <a:solidFill>
                  <a:schemeClr val="tx2"/>
                </a:solidFill>
              </a:defRPr>
            </a:lvl1pPr>
          </a:lstStyle>
          <a:p>
            <a:r>
              <a:rPr lang="nl-BE"/>
              <a:t>2ITF APP/AI</a:t>
            </a:r>
          </a:p>
        </p:txBody>
      </p:sp>
      <p:sp>
        <p:nvSpPr>
          <p:cNvPr id="11" name="Slide Number Placeholder 10"/>
          <p:cNvSpPr>
            <a:spLocks noGrp="1"/>
          </p:cNvSpPr>
          <p:nvPr>
            <p:ph type="sldNum" sz="quarter" idx="11"/>
          </p:nvPr>
        </p:nvSpPr>
        <p:spPr>
          <a:solidFill>
            <a:srgbClr val="00A0AE"/>
          </a:solidFill>
        </p:spPr>
        <p:txBody>
          <a:bodyPr/>
          <a:lstStyle>
            <a:lvl1pPr>
              <a:defRPr>
                <a:solidFill>
                  <a:schemeClr val="tx1"/>
                </a:solidFill>
              </a:defRPr>
            </a:lvl1pPr>
          </a:lstStyle>
          <a:p>
            <a:fld id="{3B80295F-48CD-49FC-897A-CCEC919B8070}" type="slidenum">
              <a:rPr lang="nl-BE" smtClean="0"/>
              <a:pPr/>
              <a:t>‹#›</a:t>
            </a:fld>
            <a:endParaRPr lang="nl-BE"/>
          </a:p>
        </p:txBody>
      </p:sp>
      <p:pic>
        <p:nvPicPr>
          <p:cNvPr id="10" name="Picture 9" descr="TM_logo_vignet_ppt.jpg"/>
          <p:cNvPicPr>
            <a:picLocks/>
          </p:cNvPicPr>
          <p:nvPr userDrawn="1"/>
        </p:nvPicPr>
        <p:blipFill>
          <a:blip r:embed="rId2" cstate="print"/>
          <a:stretch>
            <a:fillRect/>
          </a:stretch>
        </p:blipFill>
        <p:spPr>
          <a:xfrm>
            <a:off x="480001" y="360000"/>
            <a:ext cx="2157153" cy="1155192"/>
          </a:xfrm>
          <a:prstGeom prst="rect">
            <a:avLst/>
          </a:prstGeom>
        </p:spPr>
      </p:pic>
      <p:sp>
        <p:nvSpPr>
          <p:cNvPr id="14" name="Date Placeholder 13"/>
          <p:cNvSpPr>
            <a:spLocks noGrp="1"/>
          </p:cNvSpPr>
          <p:nvPr>
            <p:ph type="dt" sz="half" idx="13"/>
          </p:nvPr>
        </p:nvSpPr>
        <p:spPr>
          <a:xfrm>
            <a:off x="1007435" y="6570001"/>
            <a:ext cx="109119" cy="200055"/>
          </a:xfrm>
          <a:solidFill>
            <a:schemeClr val="tx1"/>
          </a:solidFill>
        </p:spPr>
        <p:txBody>
          <a:bodyPr/>
          <a:lstStyle>
            <a:lvl1pPr>
              <a:defRPr sz="1300">
                <a:solidFill>
                  <a:srgbClr val="00A0AE"/>
                </a:solidFill>
              </a:defRPr>
            </a:lvl1pPr>
          </a:lstStyle>
          <a:p>
            <a:pPr algn="l"/>
            <a:fld id="{C3D94D4D-F98A-47D3-B8CD-29606BBC3A06}" type="datetime1">
              <a:rPr lang="nl-BE" smtClean="0"/>
              <a:t>10/05/2023</a:t>
            </a:fld>
            <a:endParaRPr lang="nl-BE"/>
          </a:p>
        </p:txBody>
      </p:sp>
      <p:sp>
        <p:nvSpPr>
          <p:cNvPr id="20" name="Rectangle 19"/>
          <p:cNvSpPr/>
          <p:nvPr userDrawn="1"/>
        </p:nvSpPr>
        <p:spPr>
          <a:xfrm>
            <a:off x="0" y="5661248"/>
            <a:ext cx="12192000" cy="288032"/>
          </a:xfrm>
          <a:prstGeom prst="rect">
            <a:avLst/>
          </a:prstGeom>
          <a:solidFill>
            <a:srgbClr val="00A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image_preview.png"/>
          <p:cNvPicPr>
            <a:picLocks/>
          </p:cNvPicPr>
          <p:nvPr userDrawn="1"/>
        </p:nvPicPr>
        <p:blipFill>
          <a:blip r:embed="rId3" cstate="print"/>
          <a:stretch>
            <a:fillRect/>
          </a:stretch>
        </p:blipFill>
        <p:spPr>
          <a:xfrm>
            <a:off x="10645733" y="6192000"/>
            <a:ext cx="1138899" cy="432000"/>
          </a:xfrm>
          <a:prstGeom prst="rect">
            <a:avLst/>
          </a:prstGeom>
        </p:spPr>
      </p:pic>
    </p:spTree>
    <p:extLst>
      <p:ext uri="{BB962C8B-B14F-4D97-AF65-F5344CB8AC3E}">
        <p14:creationId xmlns:p14="http://schemas.microsoft.com/office/powerpoint/2010/main" val="2998304378"/>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12192000" cy="4428000"/>
          </a:xfrm>
        </p:spPr>
        <p:txBody>
          <a:bodyPr bIns="144000"/>
          <a:lstStyle>
            <a:lvl1pPr marL="323850" indent="-323850">
              <a:spcBef>
                <a:spcPts val="400"/>
              </a:spcBef>
              <a:spcAft>
                <a:spcPts val="400"/>
              </a:spcAft>
              <a:buClrTx/>
              <a:defRPr/>
            </a:lvl1pPr>
            <a:lvl2pPr marL="723900" indent="-368300">
              <a:spcBef>
                <a:spcPts val="400"/>
              </a:spcBef>
              <a:spcAft>
                <a:spcPts val="400"/>
              </a:spcAft>
              <a:buClrTx/>
              <a:defRPr sz="2500"/>
            </a:lvl2pPr>
            <a:lvl3pPr marL="982663" indent="-258763">
              <a:spcBef>
                <a:spcPts val="400"/>
              </a:spcBef>
              <a:spcAft>
                <a:spcPts val="400"/>
              </a:spcAft>
              <a:buClrTx/>
              <a:defRPr sz="2300"/>
            </a:lvl3pPr>
            <a:lvl4pPr marL="1255713" indent="-273050">
              <a:spcBef>
                <a:spcPts val="400"/>
              </a:spcBef>
              <a:spcAft>
                <a:spcPts val="400"/>
              </a:spcAft>
              <a:buClrTx/>
              <a:defRPr sz="2000"/>
            </a:lvl4pPr>
            <a:lvl5pPr marL="1609725" indent="-258763">
              <a:spcBef>
                <a:spcPts val="600"/>
              </a:spcBef>
              <a:spcAft>
                <a:spcPts val="600"/>
              </a:spcAft>
              <a:defRPr sz="17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en-US"/>
              <a:t>Click to edit Master title style</a:t>
            </a:r>
            <a:endParaRPr lang="nl-BE"/>
          </a:p>
        </p:txBody>
      </p:sp>
      <p:cxnSp>
        <p:nvCxnSpPr>
          <p:cNvPr id="14" name="Straight Connector 13"/>
          <p:cNvCxnSpPr/>
          <p:nvPr userDrawn="1"/>
        </p:nvCxnSpPr>
        <p:spPr>
          <a:xfrm>
            <a:off x="240000" y="1141200"/>
            <a:ext cx="11664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p>
            <a:fld id="{3B80295F-48CD-49FC-897A-CCEC919B8070}" type="slidenum">
              <a:rPr lang="nl-BE" smtClean="0"/>
              <a:pPr/>
              <a:t>‹#›</a:t>
            </a:fld>
            <a:endParaRPr lang="nl-BE"/>
          </a:p>
        </p:txBody>
      </p:sp>
      <p:sp>
        <p:nvSpPr>
          <p:cNvPr id="17" name="Footer Placeholder 16"/>
          <p:cNvSpPr>
            <a:spLocks noGrp="1"/>
          </p:cNvSpPr>
          <p:nvPr>
            <p:ph type="ftr" sz="quarter" idx="12"/>
          </p:nvPr>
        </p:nvSpPr>
        <p:spPr/>
        <p:txBody>
          <a:bodyPr/>
          <a:lstStyle/>
          <a:p>
            <a:r>
              <a:rPr lang="nl-BE"/>
              <a:t>2ITF APP/AI</a:t>
            </a:r>
          </a:p>
        </p:txBody>
      </p:sp>
      <p:sp>
        <p:nvSpPr>
          <p:cNvPr id="8" name="Date Placeholder 7"/>
          <p:cNvSpPr>
            <a:spLocks noGrp="1"/>
          </p:cNvSpPr>
          <p:nvPr>
            <p:ph type="dt" sz="half" idx="13"/>
          </p:nvPr>
        </p:nvSpPr>
        <p:spPr/>
        <p:txBody>
          <a:bodyPr/>
          <a:lstStyle/>
          <a:p>
            <a:pPr algn="l"/>
            <a:fld id="{E5ABB6A0-7E0D-4E35-BFF2-4E642CA14FD3}" type="datetime1">
              <a:rPr lang="nl-BE" smtClean="0"/>
              <a:t>10/05/2023</a:t>
            </a:fld>
            <a:endParaRPr lang="nl-BE"/>
          </a:p>
        </p:txBody>
      </p:sp>
    </p:spTree>
    <p:extLst>
      <p:ext uri="{BB962C8B-B14F-4D97-AF65-F5344CB8AC3E}">
        <p14:creationId xmlns:p14="http://schemas.microsoft.com/office/powerpoint/2010/main" val="426772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logo TM - ENG)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a:t>Klik om titel toe te voegen</a:t>
            </a:r>
            <a:endParaRPr lang="nl-BE"/>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userDrawn="1"/>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r>
              <a:rPr lang="en-US"/>
              <a:t>2ITF APP/AI</a:t>
            </a:r>
            <a:endParaRPr lang="nl-BE"/>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C4A2A35F-D12E-4C11-B009-1D828FDD8A2F}" type="datetime1">
              <a:rPr lang="nl-BE" smtClean="0"/>
              <a:t>10/05/2023</a:t>
            </a:fld>
            <a:endParaRPr lang="nl-BE"/>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a:p>
        </p:txBody>
      </p:sp>
      <p:pic>
        <p:nvPicPr>
          <p:cNvPr id="9" name="Afbeelding 8">
            <a:extLst>
              <a:ext uri="{FF2B5EF4-FFF2-40B4-BE49-F238E27FC236}">
                <a16:creationId xmlns:a16="http://schemas.microsoft.com/office/drawing/2014/main" id="{A5E6A275-309F-4BC9-903A-F81D742F4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Tree>
    <p:extLst>
      <p:ext uri="{BB962C8B-B14F-4D97-AF65-F5344CB8AC3E}">
        <p14:creationId xmlns:p14="http://schemas.microsoft.com/office/powerpoint/2010/main" val="299839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a:t>Klik om </a:t>
            </a:r>
            <a:br>
              <a:rPr lang="nl-NL"/>
            </a:br>
            <a:r>
              <a:rPr lang="nl-NL"/>
              <a:t>titel toe te voegen</a:t>
            </a:r>
            <a:endParaRPr lang="nl-BE"/>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60A13E2C-5951-46CA-84E0-CCB7C97A4CD5}" type="datetime1">
              <a:rPr lang="nl-BE" smtClean="0"/>
              <a:t>10/05/2023</a:t>
            </a:fld>
            <a:endParaRPr lang="nl-BE"/>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2ITF APP/AI</a:t>
            </a:r>
            <a:endParaRPr lang="nl-BE"/>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a:p>
        </p:txBody>
      </p:sp>
    </p:spTree>
    <p:extLst>
      <p:ext uri="{BB962C8B-B14F-4D97-AF65-F5344CB8AC3E}">
        <p14:creationId xmlns:p14="http://schemas.microsoft.com/office/powerpoint/2010/main" val="125261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LIDE + ondertitel">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a:t>Klik om </a:t>
            </a:r>
            <a:br>
              <a:rPr lang="nl-NL"/>
            </a:br>
            <a:r>
              <a:rPr lang="nl-NL"/>
              <a:t>titel toe te voegen</a:t>
            </a:r>
            <a:endParaRPr lang="nl-BE"/>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2ITF APP/AI</a:t>
            </a:r>
            <a:endParaRPr lang="nl-BE"/>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D951A576-B6C4-4B15-B3C2-25906957CE2A}" type="datetime1">
              <a:rPr lang="nl-BE" smtClean="0"/>
              <a:t>10/05/2023</a:t>
            </a:fld>
            <a:endParaRPr lang="nl-BE"/>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a:p>
        </p:txBody>
      </p:sp>
    </p:spTree>
    <p:extLst>
      <p:ext uri="{BB962C8B-B14F-4D97-AF65-F5344CB8AC3E}">
        <p14:creationId xmlns:p14="http://schemas.microsoft.com/office/powerpoint/2010/main" val="160887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LIDE + foto">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a:t>Klik (op pictogram)</a:t>
            </a:r>
            <a:br>
              <a:rPr lang="nl-BE"/>
            </a:br>
            <a:r>
              <a:rPr lang="nl-BE"/>
              <a:t>om foto toe te voegen</a:t>
            </a:r>
          </a:p>
        </p:txBody>
      </p:sp>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a:t>Klik om </a:t>
            </a:r>
            <a:br>
              <a:rPr lang="nl-NL"/>
            </a:br>
            <a:r>
              <a:rPr lang="nl-NL"/>
              <a:t>titel toe te voegen</a:t>
            </a:r>
            <a:endParaRPr lang="nl-BE"/>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FDBF33B9-6E1B-46EE-A101-3595FE11144A}" type="datetime1">
              <a:rPr lang="nl-BE" smtClean="0"/>
              <a:t>10/05/2023</a:t>
            </a:fld>
            <a:endParaRPr lang="nl-BE"/>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2ITF APP/AI</a:t>
            </a:r>
            <a:endParaRPr lang="nl-BE"/>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userDrawn="1"/>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userDrawn="1"/>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a:p>
        </p:txBody>
      </p:sp>
    </p:spTree>
    <p:extLst>
      <p:ext uri="{BB962C8B-B14F-4D97-AF65-F5344CB8AC3E}">
        <p14:creationId xmlns:p14="http://schemas.microsoft.com/office/powerpoint/2010/main" val="96957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LIDE + ondertitel + fot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userDrawn="1"/>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userDrawn="1"/>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a:t>Klik (op pictogram)</a:t>
            </a:r>
            <a:br>
              <a:rPr lang="nl-BE"/>
            </a:br>
            <a:r>
              <a:rPr lang="nl-BE"/>
              <a:t>om foto toe te voegen</a:t>
            </a: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a:t>Klik om </a:t>
            </a:r>
            <a:br>
              <a:rPr lang="nl-NL"/>
            </a:br>
            <a:r>
              <a:rPr lang="nl-NL"/>
              <a:t>titel toe te voegen</a:t>
            </a:r>
            <a:endParaRPr lang="nl-BE"/>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userDrawn="1"/>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r>
              <a:rPr lang="en-US"/>
              <a:t>2ITF APP/AI</a:t>
            </a:r>
            <a:endParaRPr lang="nl-BE"/>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0C18A0CA-9328-4ADD-A7B4-8862354CFEC0}" type="datetime1">
              <a:rPr lang="nl-BE" smtClean="0"/>
              <a:t>10/05/2023</a:t>
            </a:fld>
            <a:endParaRPr lang="nl-BE"/>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763F2D79-C75E-42E1-AD06-AE3EAB2BE1D7}" type="slidenum">
              <a:rPr lang="nl-BE" smtClean="0"/>
              <a:pPr/>
              <a:t>‹#›</a:t>
            </a:fld>
            <a:endParaRPr lang="nl-BE"/>
          </a:p>
        </p:txBody>
      </p:sp>
    </p:spTree>
    <p:extLst>
      <p:ext uri="{BB962C8B-B14F-4D97-AF65-F5344CB8AC3E}">
        <p14:creationId xmlns:p14="http://schemas.microsoft.com/office/powerpoint/2010/main" val="75352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SLIDE (modern) | Titel + tekst">
    <p:spTree>
      <p:nvGrpSpPr>
        <p:cNvPr id="1" name=""/>
        <p:cNvGrpSpPr/>
        <p:nvPr/>
      </p:nvGrpSpPr>
      <p:grpSpPr>
        <a:xfrm>
          <a:off x="0" y="0"/>
          <a:ext cx="0" cy="0"/>
          <a:chOff x="0" y="0"/>
          <a:chExt cx="0" cy="0"/>
        </a:xfrm>
      </p:grpSpPr>
      <p:sp>
        <p:nvSpPr>
          <p:cNvPr id="7" name="Tijdelijke aanduiding voor tekst 3">
            <a:extLst>
              <a:ext uri="{FF2B5EF4-FFF2-40B4-BE49-F238E27FC236}">
                <a16:creationId xmlns:a16="http://schemas.microsoft.com/office/drawing/2014/main" id="{BD258B1A-3DA0-4129-87C8-BB944FC312E7}"/>
              </a:ext>
            </a:extLst>
          </p:cNvPr>
          <p:cNvSpPr>
            <a:spLocks noGrp="1"/>
          </p:cNvSpPr>
          <p:nvPr>
            <p:ph type="body" sz="quarter" idx="13" hasCustomPrompt="1"/>
          </p:nvPr>
        </p:nvSpPr>
        <p:spPr>
          <a:xfrm>
            <a:off x="720000" y="899999"/>
            <a:ext cx="10753200" cy="5436833"/>
          </a:xfrm>
          <a:solidFill>
            <a:schemeClr val="bg1">
              <a:lumMod val="95000"/>
            </a:schemeClr>
          </a:solidFill>
        </p:spPr>
        <p:txBody>
          <a:bodyPr lIns="540000" tIns="1080000" rIns="540000" bIns="540000" anchor="t" anchorCtr="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a:t>Klik om tekst toe te voegen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pPr algn="ctr"/>
            <a:fld id="{0E580219-C594-42FF-8CDF-ECBF4B57CC35}" type="datetime1">
              <a:rPr lang="nl-BE" smtClean="0"/>
              <a:t>10/05/2023</a:t>
            </a:fld>
            <a:endParaRPr lang="nl-BE"/>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r>
              <a:rPr lang="en-US"/>
              <a:t>2ITF APP/AI</a:t>
            </a:r>
            <a:endParaRPr lang="nl-BE" sz="950"/>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763F2D79-C75E-42E1-AD06-AE3EAB2BE1D7}" type="slidenum">
              <a:rPr lang="nl-BE" smtClean="0"/>
              <a:pPr/>
              <a:t>‹#›</a:t>
            </a:fld>
            <a:endParaRPr lang="nl-BE" sz="1200"/>
          </a:p>
        </p:txBody>
      </p:sp>
      <p:sp>
        <p:nvSpPr>
          <p:cNvPr id="2" name="Titel 1">
            <a:extLst>
              <a:ext uri="{FF2B5EF4-FFF2-40B4-BE49-F238E27FC236}">
                <a16:creationId xmlns:a16="http://schemas.microsoft.com/office/drawing/2014/main" id="{1E7892D4-1A0A-483F-BB20-AF913FC3C4A0}"/>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a:t>Klik om titel toe te voegen</a:t>
            </a:r>
            <a:endParaRPr lang="nl-BE"/>
          </a:p>
        </p:txBody>
      </p:sp>
    </p:spTree>
    <p:extLst>
      <p:ext uri="{BB962C8B-B14F-4D97-AF65-F5344CB8AC3E}">
        <p14:creationId xmlns:p14="http://schemas.microsoft.com/office/powerpoint/2010/main" val="1209314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BC6E4B0-3779-482B-B7B2-26FD28EDAC40}"/>
              </a:ext>
            </a:extLst>
          </p:cNvPr>
          <p:cNvSpPr>
            <a:spLocks noGrp="1"/>
          </p:cNvSpPr>
          <p:nvPr>
            <p:ph type="title"/>
          </p:nvPr>
        </p:nvSpPr>
        <p:spPr>
          <a:xfrm>
            <a:off x="0" y="365125"/>
            <a:ext cx="12192000" cy="1325563"/>
          </a:xfrm>
          <a:prstGeom prst="rect">
            <a:avLst/>
          </a:prstGeom>
        </p:spPr>
        <p:txBody>
          <a:bodyPr vert="horz" lIns="720000" tIns="45720" rIns="72000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FB0247AF-425B-4C8D-B176-94A6D872C349}"/>
              </a:ext>
            </a:extLst>
          </p:cNvPr>
          <p:cNvSpPr>
            <a:spLocks noGrp="1"/>
          </p:cNvSpPr>
          <p:nvPr>
            <p:ph type="body" idx="1"/>
          </p:nvPr>
        </p:nvSpPr>
        <p:spPr>
          <a:xfrm>
            <a:off x="-1" y="1825625"/>
            <a:ext cx="12191999" cy="3769632"/>
          </a:xfrm>
          <a:prstGeom prst="rect">
            <a:avLst/>
          </a:prstGeom>
        </p:spPr>
        <p:txBody>
          <a:bodyPr vert="horz" lIns="720000" tIns="45720" rIns="720000" bIns="45720" rtlCol="0">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5217886-ACB3-4AAD-A73F-2232DD2F4963}"/>
              </a:ext>
            </a:extLst>
          </p:cNvPr>
          <p:cNvSpPr>
            <a:spLocks noGrp="1"/>
          </p:cNvSpPr>
          <p:nvPr>
            <p:ph type="dt" sz="half" idx="2"/>
          </p:nvPr>
        </p:nvSpPr>
        <p:spPr>
          <a:xfrm>
            <a:off x="540000" y="6509899"/>
            <a:ext cx="977465" cy="164370"/>
          </a:xfrm>
          <a:prstGeom prst="rect">
            <a:avLst/>
          </a:prstGeom>
          <a:no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pPr algn="ctr"/>
            <a:fld id="{6E73B1AC-B9E9-43D4-997E-5B8A460BD099}" type="datetime1">
              <a:rPr lang="nl-BE" smtClean="0"/>
              <a:t>10/05/2023</a:t>
            </a:fld>
            <a:endParaRPr lang="nl-BE"/>
          </a:p>
        </p:txBody>
      </p:sp>
      <p:sp>
        <p:nvSpPr>
          <p:cNvPr id="5" name="Tijdelijke aanduiding voor voettekst 4">
            <a:extLst>
              <a:ext uri="{FF2B5EF4-FFF2-40B4-BE49-F238E27FC236}">
                <a16:creationId xmlns:a16="http://schemas.microsoft.com/office/drawing/2014/main" id="{3127686B-E27C-4FC9-B284-1185D433DA03}"/>
              </a:ext>
            </a:extLst>
          </p:cNvPr>
          <p:cNvSpPr>
            <a:spLocks noGrp="1"/>
          </p:cNvSpPr>
          <p:nvPr>
            <p:ph type="ftr" sz="quarter" idx="3"/>
          </p:nvPr>
        </p:nvSpPr>
        <p:spPr>
          <a:xfrm>
            <a:off x="4296000" y="6475084"/>
            <a:ext cx="3600000" cy="234000"/>
          </a:xfrm>
          <a:prstGeom prst="rect">
            <a:avLst/>
          </a:prstGeom>
          <a:no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r>
              <a:rPr lang="en-US"/>
              <a:t>2ITF APP/AI</a:t>
            </a:r>
            <a:endParaRPr lang="nl-BE" sz="950"/>
          </a:p>
        </p:txBody>
      </p:sp>
      <p:sp>
        <p:nvSpPr>
          <p:cNvPr id="11" name="Tijdelijke aanduiding voor dianummer 5">
            <a:extLst>
              <a:ext uri="{FF2B5EF4-FFF2-40B4-BE49-F238E27FC236}">
                <a16:creationId xmlns:a16="http://schemas.microsoft.com/office/drawing/2014/main" id="{23B437C9-873E-486F-B7A9-1823BA032797}"/>
              </a:ext>
            </a:extLst>
          </p:cNvPr>
          <p:cNvSpPr>
            <a:spLocks noGrp="1"/>
          </p:cNvSpPr>
          <p:nvPr>
            <p:ph type="sldNum" sz="quarter" idx="4"/>
          </p:nvPr>
        </p:nvSpPr>
        <p:spPr>
          <a:xfrm flipH="1">
            <a:off x="11364000" y="6030000"/>
            <a:ext cx="828000" cy="828000"/>
          </a:xfrm>
          <a:prstGeom prst="rtTriangle">
            <a:avLst/>
          </a:prstGeom>
          <a:solidFill>
            <a:srgbClr val="009CAB"/>
          </a:solidFill>
          <a:ln w="22860">
            <a:noFill/>
          </a:ln>
        </p:spPr>
        <p:txBody>
          <a:bodyPr wrap="none" lIns="0" tIns="0" rIns="0" bIns="108000" anchor="b" anchorCtr="0">
            <a:noAutofit/>
          </a:bodyPr>
          <a:lstStyle>
            <a:lvl1pPr algn="ctr">
              <a:defRPr sz="1200" spc="20" baseline="0">
                <a:solidFill>
                  <a:schemeClr val="bg1"/>
                </a:solidFill>
                <a:latin typeface="Poppins Light" panose="00000400000000000000" pitchFamily="2" charset="0"/>
                <a:cs typeface="Poppins Light" panose="00000400000000000000" pitchFamily="2" charset="0"/>
              </a:defRPr>
            </a:lvl1pPr>
          </a:lstStyle>
          <a:p>
            <a:fld id="{763F2D79-C75E-42E1-AD06-AE3EAB2BE1D7}" type="slidenum">
              <a:rPr lang="nl-BE" smtClean="0"/>
              <a:pPr/>
              <a:t>‹#›</a:t>
            </a:fld>
            <a:endParaRPr lang="nl-BE" sz="1200"/>
          </a:p>
        </p:txBody>
      </p:sp>
    </p:spTree>
    <p:extLst>
      <p:ext uri="{BB962C8B-B14F-4D97-AF65-F5344CB8AC3E}">
        <p14:creationId xmlns:p14="http://schemas.microsoft.com/office/powerpoint/2010/main" val="137558033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703" r:id="rId3"/>
    <p:sldLayoutId id="2147483704" r:id="rId4"/>
    <p:sldLayoutId id="2147483649" r:id="rId5"/>
    <p:sldLayoutId id="2147483688" r:id="rId6"/>
    <p:sldLayoutId id="2147483701" r:id="rId7"/>
    <p:sldLayoutId id="2147483702" r:id="rId8"/>
    <p:sldLayoutId id="2147483698" r:id="rId9"/>
    <p:sldLayoutId id="2147483706" r:id="rId10"/>
    <p:sldLayoutId id="2147483699" r:id="rId11"/>
    <p:sldLayoutId id="2147483707" r:id="rId12"/>
    <p:sldLayoutId id="2147483695" r:id="rId13"/>
    <p:sldLayoutId id="2147483700" r:id="rId14"/>
    <p:sldLayoutId id="2147483692" r:id="rId15"/>
    <p:sldLayoutId id="2147483684" r:id="rId16"/>
    <p:sldLayoutId id="2147483697" r:id="rId17"/>
    <p:sldLayoutId id="2147483696" r:id="rId18"/>
    <p:sldLayoutId id="2147483690" r:id="rId19"/>
    <p:sldLayoutId id="2147483691" r:id="rId20"/>
    <p:sldLayoutId id="2147483708" r:id="rId21"/>
    <p:sldLayoutId id="2147483677" r:id="rId22"/>
    <p:sldLayoutId id="2147483660" r:id="rId23"/>
    <p:sldLayoutId id="2147483675" r:id="rId24"/>
    <p:sldLayoutId id="2147483678" r:id="rId25"/>
    <p:sldLayoutId id="2147483679" r:id="rId26"/>
    <p:sldLayoutId id="2147483687" r:id="rId27"/>
    <p:sldLayoutId id="2147483674" r:id="rId28"/>
    <p:sldLayoutId id="2147483705" r:id="rId29"/>
    <p:sldLayoutId id="2147483685" r:id="rId30"/>
    <p:sldLayoutId id="2147483686" r:id="rId31"/>
    <p:sldLayoutId id="2147483676" r:id="rId32"/>
    <p:sldLayoutId id="2147483709" r:id="rId33"/>
    <p:sldLayoutId id="2147483655" r:id="rId34"/>
    <p:sldLayoutId id="2147483710" r:id="rId35"/>
    <p:sldLayoutId id="2147483711" r:id="rId36"/>
  </p:sldLayoutIdLst>
  <p:hf hdr="0" dt="0"/>
  <p:txStyles>
    <p:titleStyle>
      <a:lvl1pPr algn="l" defTabSz="914400" rtl="0" eaLnBrk="1" latinLnBrk="0" hangingPunct="1">
        <a:lnSpc>
          <a:spcPct val="90000"/>
        </a:lnSpc>
        <a:spcBef>
          <a:spcPct val="0"/>
        </a:spcBef>
        <a:buNone/>
        <a:defRPr sz="4400" kern="1200">
          <a:solidFill>
            <a:srgbClr val="3C3C3C"/>
          </a:solidFill>
          <a:latin typeface="Poppins ExtraLight" panose="00000300000000000000" pitchFamily="2" charset="0"/>
          <a:ea typeface="+mj-ea"/>
          <a:cs typeface="Poppins ExtraLight" panose="00000300000000000000" pitchFamily="2" charset="0"/>
        </a:defRPr>
      </a:lvl1pPr>
    </p:titleStyle>
    <p:bodyStyle>
      <a:lvl1pPr marL="0" indent="0" algn="l" defTabSz="914400" rtl="0" eaLnBrk="1" latinLnBrk="0" hangingPunct="1">
        <a:lnSpc>
          <a:spcPct val="90000"/>
        </a:lnSpc>
        <a:spcBef>
          <a:spcPts val="0"/>
        </a:spcBef>
        <a:spcAft>
          <a:spcPts val="0"/>
        </a:spcAft>
        <a:buClr>
          <a:srgbClr val="F04C25"/>
        </a:buClr>
        <a:buSzPct val="75000"/>
        <a:buFont typeface="Wingdings" panose="05000000000000000000" pitchFamily="2" charset="2"/>
        <a:buNone/>
        <a:defRPr sz="2800" kern="1200">
          <a:solidFill>
            <a:srgbClr val="3C3C3C"/>
          </a:solidFill>
          <a:latin typeface="Nunito ExtraLight" panose="00000300000000000000" pitchFamily="2" charset="0"/>
          <a:ea typeface="+mn-ea"/>
          <a:cs typeface="+mn-cs"/>
        </a:defRPr>
      </a:lvl1pPr>
      <a:lvl2pPr marL="360000" indent="-360000" algn="l" defTabSz="914400" rtl="0" eaLnBrk="1" latinLnBrk="0" hangingPunct="1">
        <a:lnSpc>
          <a:spcPct val="90000"/>
        </a:lnSpc>
        <a:spcBef>
          <a:spcPts val="200"/>
        </a:spcBef>
        <a:spcAft>
          <a:spcPts val="200"/>
        </a:spcAft>
        <a:buClr>
          <a:srgbClr val="F04C25"/>
        </a:buClr>
        <a:buSzPct val="75000"/>
        <a:buFont typeface="Wingdings" panose="05000000000000000000" pitchFamily="2" charset="2"/>
        <a:buChar char="æ"/>
        <a:defRPr sz="2800" kern="1200">
          <a:solidFill>
            <a:srgbClr val="3C3C3C"/>
          </a:solidFill>
          <a:latin typeface="Nunito ExtraLight" panose="00000300000000000000" pitchFamily="2" charset="0"/>
          <a:ea typeface="+mn-ea"/>
          <a:cs typeface="+mn-cs"/>
        </a:defRPr>
      </a:lvl2pPr>
      <a:lvl3pPr marL="720000" indent="-360000" algn="l" defTabSz="914400" rtl="0" eaLnBrk="1" latinLnBrk="0" hangingPunct="1">
        <a:lnSpc>
          <a:spcPct val="90000"/>
        </a:lnSpc>
        <a:spcBef>
          <a:spcPts val="200"/>
        </a:spcBef>
        <a:spcAft>
          <a:spcPts val="200"/>
        </a:spcAft>
        <a:buClr>
          <a:srgbClr val="F04C25"/>
        </a:buClr>
        <a:buSzPct val="70000"/>
        <a:buFont typeface="Wingdings" panose="05000000000000000000" pitchFamily="2" charset="2"/>
        <a:buChar char=""/>
        <a:defRPr sz="2800" kern="1200">
          <a:solidFill>
            <a:srgbClr val="3C3C3C"/>
          </a:solidFill>
          <a:latin typeface="Nunito ExtraLight" panose="00000300000000000000" pitchFamily="2" charset="0"/>
          <a:ea typeface="+mn-ea"/>
          <a:cs typeface="+mn-cs"/>
        </a:defRPr>
      </a:lvl3pPr>
      <a:lvl4pPr marL="1044000" indent="-324000" algn="l" defTabSz="914400" rtl="0" eaLnBrk="1" latinLnBrk="0" hangingPunct="1">
        <a:lnSpc>
          <a:spcPct val="90000"/>
        </a:lnSpc>
        <a:spcBef>
          <a:spcPts val="200"/>
        </a:spcBef>
        <a:spcAft>
          <a:spcPts val="200"/>
        </a:spcAft>
        <a:buClr>
          <a:srgbClr val="3C3C3C"/>
        </a:buClr>
        <a:buFont typeface="Nunito" panose="00000500000000000000" pitchFamily="2" charset="0"/>
        <a:buChar char="‐"/>
        <a:defRPr sz="2100" i="0" u="none" kern="1200">
          <a:solidFill>
            <a:srgbClr val="3C3C3C"/>
          </a:solidFill>
          <a:latin typeface="Nunito Light" panose="00000400000000000000" pitchFamily="2" charset="0"/>
          <a:ea typeface="+mn-ea"/>
          <a:cs typeface="+mn-cs"/>
        </a:defRPr>
      </a:lvl4pPr>
      <a:lvl5pPr marL="1224000" indent="-180000" algn="l" defTabSz="914400" rtl="0" eaLnBrk="1" latinLnBrk="0" hangingPunct="1">
        <a:lnSpc>
          <a:spcPct val="90000"/>
        </a:lnSpc>
        <a:spcBef>
          <a:spcPts val="300"/>
        </a:spcBef>
        <a:spcAft>
          <a:spcPts val="100"/>
        </a:spcAft>
        <a:buClr>
          <a:srgbClr val="3C3C3C"/>
        </a:buClr>
        <a:buSzPct val="120000"/>
        <a:buFont typeface="Nunito" panose="00000500000000000000" pitchFamily="2" charset="0"/>
        <a:buChar char="›"/>
        <a:defRPr sz="1700" kern="1200">
          <a:solidFill>
            <a:srgbClr val="3C3C3C"/>
          </a:solidFill>
          <a:latin typeface="Nunito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8.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8.xml"/><Relationship Id="rId4" Type="http://schemas.openxmlformats.org/officeDocument/2006/relationships/hyperlink" Target="https://www.redhat.com/en/topics/api"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hyperlink" Target="https://www.redhat.com/en/topics/api"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8.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ocalhost:44372/api/products" TargetMode="External"/><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hyperlink" Target="https://rapidapi.com/collection/popular-apis" TargetMode="External"/><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hyperlink" Target="https://www.redhat.com/en/topics/api"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8.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8.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FC4B-F96E-4BF9-B61B-743613DA2358}"/>
              </a:ext>
            </a:extLst>
          </p:cNvPr>
          <p:cNvSpPr>
            <a:spLocks noGrp="1"/>
          </p:cNvSpPr>
          <p:nvPr>
            <p:ph type="title"/>
          </p:nvPr>
        </p:nvSpPr>
        <p:spPr/>
        <p:txBody>
          <a:bodyPr>
            <a:normAutofit fontScale="90000"/>
          </a:bodyPr>
          <a:lstStyle/>
          <a:p>
            <a:br>
              <a:rPr lang="nl-BE" sz="6600" b="1"/>
            </a:br>
            <a:r>
              <a:rPr lang="nl-BE" sz="6600" b="1"/>
              <a:t>API</a:t>
            </a:r>
            <a:endParaRPr lang="en-GB" sz="6600" b="1"/>
          </a:p>
        </p:txBody>
      </p:sp>
      <p:sp>
        <p:nvSpPr>
          <p:cNvPr id="4" name="Lightning Bolt 3">
            <a:extLst>
              <a:ext uri="{FF2B5EF4-FFF2-40B4-BE49-F238E27FC236}">
                <a16:creationId xmlns:a16="http://schemas.microsoft.com/office/drawing/2014/main" id="{177C3616-E1DB-4112-84A8-DBF02179A17E}"/>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ightning Bolt 4">
            <a:extLst>
              <a:ext uri="{FF2B5EF4-FFF2-40B4-BE49-F238E27FC236}">
                <a16:creationId xmlns:a16="http://schemas.microsoft.com/office/drawing/2014/main" id="{BA5AC574-3E02-48EB-8AB8-310F1678377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Lightning Bolt 6">
            <a:extLst>
              <a:ext uri="{FF2B5EF4-FFF2-40B4-BE49-F238E27FC236}">
                <a16:creationId xmlns:a16="http://schemas.microsoft.com/office/drawing/2014/main" id="{44CC8BE8-2297-4C62-B7B4-62A5C732450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775D0C23-371A-4B08-A9F0-FB58F46D2626}"/>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B1252D8-B065-4573-9817-DF216F73416E}"/>
              </a:ext>
            </a:extLst>
          </p:cNvPr>
          <p:cNvSpPr>
            <a:spLocks noGrp="1"/>
          </p:cNvSpPr>
          <p:nvPr>
            <p:ph type="sldNum" sz="quarter" idx="12"/>
          </p:nvPr>
        </p:nvSpPr>
        <p:spPr/>
        <p:txBody>
          <a:bodyPr/>
          <a:lstStyle/>
          <a:p>
            <a:fld id="{763F2D79-C75E-42E1-AD06-AE3EAB2BE1D7}" type="slidenum">
              <a:rPr lang="nl-BE" smtClean="0"/>
              <a:pPr/>
              <a:t>1</a:t>
            </a:fld>
            <a:endParaRPr lang="nl-BE"/>
          </a:p>
        </p:txBody>
      </p:sp>
      <p:sp>
        <p:nvSpPr>
          <p:cNvPr id="10" name="Tijdelijke aanduiding voor tekst 9">
            <a:extLst>
              <a:ext uri="{FF2B5EF4-FFF2-40B4-BE49-F238E27FC236}">
                <a16:creationId xmlns:a16="http://schemas.microsoft.com/office/drawing/2014/main" id="{FEC6E6F3-973E-3DFD-147A-1FAA99AE13F7}"/>
              </a:ext>
            </a:extLst>
          </p:cNvPr>
          <p:cNvSpPr>
            <a:spLocks noGrp="1"/>
          </p:cNvSpPr>
          <p:nvPr>
            <p:ph type="body" idx="1"/>
          </p:nvPr>
        </p:nvSpPr>
        <p:spPr>
          <a:xfrm>
            <a:off x="0" y="3895153"/>
            <a:ext cx="12193200" cy="1117907"/>
          </a:xfrm>
        </p:spPr>
        <p:txBody>
          <a:bodyPr/>
          <a:lstStyle/>
          <a:p>
            <a:r>
              <a:rPr lang="nl-BE" sz="2400" b="1"/>
              <a:t>.NET Development</a:t>
            </a:r>
            <a:endParaRPr lang="nl-BE"/>
          </a:p>
        </p:txBody>
      </p:sp>
    </p:spTree>
    <p:extLst>
      <p:ext uri="{BB962C8B-B14F-4D97-AF65-F5344CB8AC3E}">
        <p14:creationId xmlns:p14="http://schemas.microsoft.com/office/powerpoint/2010/main" val="1504246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3F7F94-FB83-4C9B-9B75-0ECA706CEE24}"/>
              </a:ext>
            </a:extLst>
          </p:cNvPr>
          <p:cNvSpPr>
            <a:spLocks noGrp="1"/>
          </p:cNvSpPr>
          <p:nvPr>
            <p:ph type="body" sz="quarter" idx="17"/>
          </p:nvPr>
        </p:nvSpPr>
        <p:spPr/>
        <p:txBody>
          <a:bodyPr>
            <a:normAutofit/>
          </a:bodyPr>
          <a:lstStyle/>
          <a:p>
            <a:r>
              <a:rPr lang="nl-BE"/>
              <a:t>Ctrl + F5</a:t>
            </a:r>
          </a:p>
          <a:p>
            <a:endParaRPr lang="nl-BE"/>
          </a:p>
          <a:p>
            <a:r>
              <a:rPr lang="nl-BE" err="1"/>
              <a:t>SwaggerUI</a:t>
            </a:r>
            <a:br>
              <a:rPr lang="nl-BE" sz="2000"/>
            </a:br>
            <a:endParaRPr lang="nl-BE" sz="2000"/>
          </a:p>
          <a:p>
            <a:pPr lvl="1"/>
            <a:r>
              <a:rPr lang="nl-BE" sz="2000"/>
              <a:t>Web interface </a:t>
            </a:r>
            <a:r>
              <a:rPr lang="nl-BE" sz="2000" err="1"/>
              <a:t>to</a:t>
            </a:r>
            <a:r>
              <a:rPr lang="nl-BE" sz="2000"/>
              <a:t> test REST </a:t>
            </a:r>
            <a:r>
              <a:rPr lang="nl-BE" sz="2000" err="1"/>
              <a:t>APIs</a:t>
            </a:r>
            <a:endParaRPr lang="nl-BE" sz="2000"/>
          </a:p>
          <a:p>
            <a:pPr lvl="1"/>
            <a:r>
              <a:rPr lang="nl-BE" sz="2000" err="1"/>
              <a:t>Each</a:t>
            </a:r>
            <a:r>
              <a:rPr lang="nl-BE" sz="2000"/>
              <a:t> public action </a:t>
            </a:r>
            <a:r>
              <a:rPr lang="nl-BE" sz="2000" err="1"/>
              <a:t>method</a:t>
            </a:r>
            <a:r>
              <a:rPr lang="nl-BE" sz="2000"/>
              <a:t> in </a:t>
            </a:r>
            <a:r>
              <a:rPr lang="nl-BE" sz="2000" err="1"/>
              <a:t>your</a:t>
            </a:r>
            <a:r>
              <a:rPr lang="nl-BE" sz="2000"/>
              <a:t> controller </a:t>
            </a:r>
            <a:r>
              <a:rPr lang="nl-BE" sz="2000" err="1"/>
              <a:t>can</a:t>
            </a:r>
            <a:r>
              <a:rPr lang="nl-BE" sz="2000"/>
              <a:t> </a:t>
            </a:r>
            <a:r>
              <a:rPr lang="nl-BE" sz="2000" err="1"/>
              <a:t>be</a:t>
            </a:r>
            <a:r>
              <a:rPr lang="nl-BE" sz="2000"/>
              <a:t> </a:t>
            </a:r>
            <a:r>
              <a:rPr lang="nl-BE" sz="2000" err="1"/>
              <a:t>tested</a:t>
            </a:r>
            <a:endParaRPr lang="nl-BE" sz="2000"/>
          </a:p>
          <a:p>
            <a:pPr lvl="1"/>
            <a:endParaRPr lang="nl-BE" sz="2000"/>
          </a:p>
          <a:p>
            <a:pPr lvl="1"/>
            <a:r>
              <a:rPr lang="nl-BE" sz="2000"/>
              <a:t>GET </a:t>
            </a:r>
            <a:r>
              <a:rPr lang="nl-BE" sz="2000" err="1"/>
              <a:t>methods</a:t>
            </a:r>
            <a:r>
              <a:rPr lang="nl-BE" sz="2000"/>
              <a:t> </a:t>
            </a:r>
            <a:r>
              <a:rPr lang="nl-BE" sz="2000" err="1"/>
              <a:t>can</a:t>
            </a:r>
            <a:r>
              <a:rPr lang="nl-BE" sz="2000"/>
              <a:t> </a:t>
            </a:r>
            <a:r>
              <a:rPr lang="nl-BE" sz="2000" err="1"/>
              <a:t>be</a:t>
            </a:r>
            <a:r>
              <a:rPr lang="nl-BE" sz="2000"/>
              <a:t> </a:t>
            </a:r>
            <a:r>
              <a:rPr lang="nl-BE" sz="2000" err="1"/>
              <a:t>tested</a:t>
            </a:r>
            <a:r>
              <a:rPr lang="nl-BE" sz="2000"/>
              <a:t> in </a:t>
            </a:r>
            <a:r>
              <a:rPr lang="nl-BE" sz="2000" err="1"/>
              <a:t>your</a:t>
            </a:r>
            <a:r>
              <a:rPr lang="nl-BE" sz="2000"/>
              <a:t> browser as well</a:t>
            </a:r>
          </a:p>
          <a:p>
            <a:pPr lvl="1"/>
            <a:r>
              <a:rPr lang="nl-BE" sz="2000"/>
              <a:t>Without Swagger, </a:t>
            </a:r>
            <a:r>
              <a:rPr lang="nl-BE" sz="2000" err="1"/>
              <a:t>you</a:t>
            </a:r>
            <a:r>
              <a:rPr lang="nl-BE" sz="2000"/>
              <a:t> </a:t>
            </a:r>
            <a:r>
              <a:rPr lang="nl-BE" sz="2000" err="1"/>
              <a:t>need</a:t>
            </a:r>
            <a:r>
              <a:rPr lang="nl-BE" sz="2000"/>
              <a:t> </a:t>
            </a:r>
            <a:r>
              <a:rPr lang="nl-BE" sz="2000" err="1"/>
              <a:t>an</a:t>
            </a:r>
            <a:r>
              <a:rPr lang="nl-BE" sz="2000"/>
              <a:t> extra tool like </a:t>
            </a:r>
            <a:r>
              <a:rPr lang="nl-BE" sz="2000" err="1"/>
              <a:t>PostMan</a:t>
            </a:r>
            <a:r>
              <a:rPr lang="nl-BE" sz="2000"/>
              <a:t> </a:t>
            </a:r>
          </a:p>
          <a:p>
            <a:pPr marL="0" lvl="1" indent="0">
              <a:buNone/>
            </a:pPr>
            <a:r>
              <a:rPr lang="nl-BE" sz="2000" err="1"/>
              <a:t>to</a:t>
            </a:r>
            <a:r>
              <a:rPr lang="nl-BE" sz="2000"/>
              <a:t> test </a:t>
            </a:r>
            <a:r>
              <a:rPr lang="nl-BE" sz="2000" err="1"/>
              <a:t>your</a:t>
            </a:r>
            <a:r>
              <a:rPr lang="nl-BE" sz="2000"/>
              <a:t> POST, DELETE, PUT </a:t>
            </a:r>
            <a:r>
              <a:rPr lang="nl-BE" sz="2000" err="1"/>
              <a:t>methods</a:t>
            </a:r>
            <a:endParaRPr lang="nl-BE" sz="2000"/>
          </a:p>
          <a:p>
            <a:pPr marL="0" lvl="1" indent="0">
              <a:buNone/>
            </a:pPr>
            <a:endParaRPr lang="nl-BE" sz="2000"/>
          </a:p>
          <a:p>
            <a:pPr marL="0" lvl="1" indent="0">
              <a:buNone/>
            </a:pPr>
            <a:endParaRPr lang="nl-BE"/>
          </a:p>
          <a:p>
            <a:pPr lvl="1"/>
            <a:endParaRPr lang="nl-BE" sz="2000"/>
          </a:p>
        </p:txBody>
      </p:sp>
      <p:sp>
        <p:nvSpPr>
          <p:cNvPr id="3" name="Title 2">
            <a:extLst>
              <a:ext uri="{FF2B5EF4-FFF2-40B4-BE49-F238E27FC236}">
                <a16:creationId xmlns:a16="http://schemas.microsoft.com/office/drawing/2014/main" id="{A3CD1C6B-3073-4B5E-8E56-B2D0E936ACE7}"/>
              </a:ext>
            </a:extLst>
          </p:cNvPr>
          <p:cNvSpPr>
            <a:spLocks noGrp="1"/>
          </p:cNvSpPr>
          <p:nvPr>
            <p:ph type="title"/>
          </p:nvPr>
        </p:nvSpPr>
        <p:spPr/>
        <p:txBody>
          <a:bodyPr/>
          <a:lstStyle/>
          <a:p>
            <a:r>
              <a:rPr lang="nl-BE"/>
              <a:t>Test default API</a:t>
            </a:r>
          </a:p>
        </p:txBody>
      </p:sp>
      <p:sp>
        <p:nvSpPr>
          <p:cNvPr id="4" name="Slide Number Placeholder 3">
            <a:extLst>
              <a:ext uri="{FF2B5EF4-FFF2-40B4-BE49-F238E27FC236}">
                <a16:creationId xmlns:a16="http://schemas.microsoft.com/office/drawing/2014/main" id="{399AFC87-4CEE-4B89-9B1A-A3C59A2B3980}"/>
              </a:ext>
            </a:extLst>
          </p:cNvPr>
          <p:cNvSpPr>
            <a:spLocks noGrp="1"/>
          </p:cNvSpPr>
          <p:nvPr>
            <p:ph type="sldNum" sz="quarter" idx="16"/>
          </p:nvPr>
        </p:nvSpPr>
        <p:spPr/>
        <p:txBody>
          <a:bodyPr/>
          <a:lstStyle/>
          <a:p>
            <a:fld id="{3B80295F-48CD-49FC-897A-CCEC919B8070}" type="slidenum">
              <a:rPr lang="nl-BE" smtClean="0"/>
              <a:pPr/>
              <a:t>10</a:t>
            </a:fld>
            <a:endParaRPr lang="nl-BE"/>
          </a:p>
        </p:txBody>
      </p:sp>
      <p:pic>
        <p:nvPicPr>
          <p:cNvPr id="8" name="Picture 7">
            <a:extLst>
              <a:ext uri="{FF2B5EF4-FFF2-40B4-BE49-F238E27FC236}">
                <a16:creationId xmlns:a16="http://schemas.microsoft.com/office/drawing/2014/main" id="{2FD1E8A6-211A-4E1C-AAA3-AFB0A9673706}"/>
              </a:ext>
            </a:extLst>
          </p:cNvPr>
          <p:cNvPicPr>
            <a:picLocks noChangeAspect="1"/>
          </p:cNvPicPr>
          <p:nvPr/>
        </p:nvPicPr>
        <p:blipFill>
          <a:blip r:embed="rId3"/>
          <a:stretch>
            <a:fillRect/>
          </a:stretch>
        </p:blipFill>
        <p:spPr>
          <a:xfrm>
            <a:off x="7985539" y="1624172"/>
            <a:ext cx="4033761" cy="3146611"/>
          </a:xfrm>
          <a:prstGeom prst="rect">
            <a:avLst/>
          </a:prstGeom>
          <a:ln>
            <a:solidFill>
              <a:srgbClr val="009CAB"/>
            </a:solidFill>
          </a:ln>
        </p:spPr>
      </p:pic>
    </p:spTree>
    <p:extLst>
      <p:ext uri="{BB962C8B-B14F-4D97-AF65-F5344CB8AC3E}">
        <p14:creationId xmlns:p14="http://schemas.microsoft.com/office/powerpoint/2010/main" val="475303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CD1C6B-3073-4B5E-8E56-B2D0E936ACE7}"/>
              </a:ext>
            </a:extLst>
          </p:cNvPr>
          <p:cNvSpPr>
            <a:spLocks noGrp="1"/>
          </p:cNvSpPr>
          <p:nvPr>
            <p:ph type="title"/>
          </p:nvPr>
        </p:nvSpPr>
        <p:spPr/>
        <p:txBody>
          <a:bodyPr/>
          <a:lstStyle/>
          <a:p>
            <a:r>
              <a:rPr lang="nl-BE"/>
              <a:t>Test default API</a:t>
            </a:r>
          </a:p>
        </p:txBody>
      </p:sp>
      <p:sp>
        <p:nvSpPr>
          <p:cNvPr id="4" name="Slide Number Placeholder 3">
            <a:extLst>
              <a:ext uri="{FF2B5EF4-FFF2-40B4-BE49-F238E27FC236}">
                <a16:creationId xmlns:a16="http://schemas.microsoft.com/office/drawing/2014/main" id="{399AFC87-4CEE-4B89-9B1A-A3C59A2B3980}"/>
              </a:ext>
            </a:extLst>
          </p:cNvPr>
          <p:cNvSpPr>
            <a:spLocks noGrp="1"/>
          </p:cNvSpPr>
          <p:nvPr>
            <p:ph type="sldNum" sz="quarter" idx="16"/>
          </p:nvPr>
        </p:nvSpPr>
        <p:spPr/>
        <p:txBody>
          <a:bodyPr/>
          <a:lstStyle/>
          <a:p>
            <a:fld id="{3B80295F-48CD-49FC-897A-CCEC919B8070}" type="slidenum">
              <a:rPr lang="nl-BE" smtClean="0"/>
              <a:pPr/>
              <a:t>11</a:t>
            </a:fld>
            <a:endParaRPr lang="nl-BE"/>
          </a:p>
        </p:txBody>
      </p:sp>
      <p:pic>
        <p:nvPicPr>
          <p:cNvPr id="8" name="Tijdelijke aanduiding voor inhoud 7">
            <a:extLst>
              <a:ext uri="{FF2B5EF4-FFF2-40B4-BE49-F238E27FC236}">
                <a16:creationId xmlns:a16="http://schemas.microsoft.com/office/drawing/2014/main" id="{5CE8B826-8117-4CFD-914E-AEDD5C934E35}"/>
              </a:ext>
            </a:extLst>
          </p:cNvPr>
          <p:cNvPicPr>
            <a:picLocks noGrp="1" noChangeAspect="1"/>
          </p:cNvPicPr>
          <p:nvPr>
            <p:ph idx="4294967295"/>
          </p:nvPr>
        </p:nvPicPr>
        <p:blipFill>
          <a:blip r:embed="rId2"/>
          <a:stretch>
            <a:fillRect/>
          </a:stretch>
        </p:blipFill>
        <p:spPr>
          <a:xfrm>
            <a:off x="566612" y="3649004"/>
            <a:ext cx="10276169" cy="1561323"/>
          </a:xfrm>
        </p:spPr>
      </p:pic>
      <p:pic>
        <p:nvPicPr>
          <p:cNvPr id="6" name="Afbeelding 5">
            <a:extLst>
              <a:ext uri="{FF2B5EF4-FFF2-40B4-BE49-F238E27FC236}">
                <a16:creationId xmlns:a16="http://schemas.microsoft.com/office/drawing/2014/main" id="{96FC2CF2-112C-472D-8A09-75DFA28480DD}"/>
              </a:ext>
            </a:extLst>
          </p:cNvPr>
          <p:cNvPicPr>
            <a:picLocks noChangeAspect="1"/>
          </p:cNvPicPr>
          <p:nvPr/>
        </p:nvPicPr>
        <p:blipFill>
          <a:blip r:embed="rId3"/>
          <a:stretch>
            <a:fillRect/>
          </a:stretch>
        </p:blipFill>
        <p:spPr>
          <a:xfrm>
            <a:off x="566613" y="1647673"/>
            <a:ext cx="10276169" cy="1523978"/>
          </a:xfrm>
          <a:prstGeom prst="rect">
            <a:avLst/>
          </a:prstGeom>
        </p:spPr>
      </p:pic>
    </p:spTree>
    <p:extLst>
      <p:ext uri="{BB962C8B-B14F-4D97-AF65-F5344CB8AC3E}">
        <p14:creationId xmlns:p14="http://schemas.microsoft.com/office/powerpoint/2010/main" val="244877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9F8E24-FAC2-4EC8-851B-1201E051124D}"/>
              </a:ext>
            </a:extLst>
          </p:cNvPr>
          <p:cNvSpPr>
            <a:spLocks noGrp="1"/>
          </p:cNvSpPr>
          <p:nvPr>
            <p:ph type="body" sz="quarter" idx="17"/>
          </p:nvPr>
        </p:nvSpPr>
        <p:spPr/>
        <p:txBody>
          <a:bodyPr/>
          <a:lstStyle/>
          <a:p>
            <a:r>
              <a:rPr lang="en-US"/>
              <a:t>Response: HTTP 200 status code indicates that the request has succeeded</a:t>
            </a:r>
            <a:r>
              <a:rPr lang="en-US" b="0" i="0">
                <a:solidFill>
                  <a:srgbClr val="202124"/>
                </a:solidFill>
                <a:effectLst/>
                <a:latin typeface="arial" panose="020B0604020202020204" pitchFamily="34" charset="0"/>
              </a:rPr>
              <a:t>.</a:t>
            </a:r>
          </a:p>
          <a:p>
            <a:endParaRPr lang="en-US" sz="1400" b="0" i="0">
              <a:solidFill>
                <a:srgbClr val="202124"/>
              </a:solidFill>
              <a:effectLst/>
              <a:latin typeface="arial" panose="020B0604020202020204" pitchFamily="34" charset="0"/>
            </a:endParaRPr>
          </a:p>
          <a:p>
            <a:r>
              <a:rPr lang="en-US"/>
              <a:t>Collection with 5 </a:t>
            </a:r>
            <a:r>
              <a:rPr lang="en-US" err="1"/>
              <a:t>WeatherForecast</a:t>
            </a:r>
            <a:r>
              <a:rPr lang="en-US"/>
              <a:t> objects is returned</a:t>
            </a:r>
          </a:p>
        </p:txBody>
      </p:sp>
      <p:sp>
        <p:nvSpPr>
          <p:cNvPr id="3" name="Title 2">
            <a:extLst>
              <a:ext uri="{FF2B5EF4-FFF2-40B4-BE49-F238E27FC236}">
                <a16:creationId xmlns:a16="http://schemas.microsoft.com/office/drawing/2014/main" id="{A3CD1C6B-3073-4B5E-8E56-B2D0E936ACE7}"/>
              </a:ext>
            </a:extLst>
          </p:cNvPr>
          <p:cNvSpPr>
            <a:spLocks noGrp="1"/>
          </p:cNvSpPr>
          <p:nvPr>
            <p:ph type="title"/>
          </p:nvPr>
        </p:nvSpPr>
        <p:spPr/>
        <p:txBody>
          <a:bodyPr/>
          <a:lstStyle/>
          <a:p>
            <a:r>
              <a:rPr lang="nl-BE"/>
              <a:t>Test default API</a:t>
            </a:r>
          </a:p>
        </p:txBody>
      </p:sp>
      <p:sp>
        <p:nvSpPr>
          <p:cNvPr id="4" name="Slide Number Placeholder 3">
            <a:extLst>
              <a:ext uri="{FF2B5EF4-FFF2-40B4-BE49-F238E27FC236}">
                <a16:creationId xmlns:a16="http://schemas.microsoft.com/office/drawing/2014/main" id="{399AFC87-4CEE-4B89-9B1A-A3C59A2B3980}"/>
              </a:ext>
            </a:extLst>
          </p:cNvPr>
          <p:cNvSpPr>
            <a:spLocks noGrp="1"/>
          </p:cNvSpPr>
          <p:nvPr>
            <p:ph type="sldNum" sz="quarter" idx="16"/>
          </p:nvPr>
        </p:nvSpPr>
        <p:spPr/>
        <p:txBody>
          <a:bodyPr/>
          <a:lstStyle/>
          <a:p>
            <a:fld id="{3B80295F-48CD-49FC-897A-CCEC919B8070}" type="slidenum">
              <a:rPr lang="nl-BE" smtClean="0"/>
              <a:pPr/>
              <a:t>12</a:t>
            </a:fld>
            <a:endParaRPr lang="nl-BE"/>
          </a:p>
        </p:txBody>
      </p:sp>
      <p:pic>
        <p:nvPicPr>
          <p:cNvPr id="10" name="Afbeelding 9">
            <a:extLst>
              <a:ext uri="{FF2B5EF4-FFF2-40B4-BE49-F238E27FC236}">
                <a16:creationId xmlns:a16="http://schemas.microsoft.com/office/drawing/2014/main" id="{C858F732-4BC2-47D9-AA1F-ED8A4DF27FC8}"/>
              </a:ext>
            </a:extLst>
          </p:cNvPr>
          <p:cNvPicPr>
            <a:picLocks noChangeAspect="1"/>
          </p:cNvPicPr>
          <p:nvPr/>
        </p:nvPicPr>
        <p:blipFill>
          <a:blip r:embed="rId2"/>
          <a:stretch>
            <a:fillRect/>
          </a:stretch>
        </p:blipFill>
        <p:spPr>
          <a:xfrm>
            <a:off x="4290679" y="3346732"/>
            <a:ext cx="3610639" cy="3345949"/>
          </a:xfrm>
          <a:prstGeom prst="rect">
            <a:avLst/>
          </a:prstGeom>
          <a:ln>
            <a:solidFill>
              <a:srgbClr val="009CAB"/>
            </a:solidFill>
          </a:ln>
        </p:spPr>
      </p:pic>
    </p:spTree>
    <p:extLst>
      <p:ext uri="{BB962C8B-B14F-4D97-AF65-F5344CB8AC3E}">
        <p14:creationId xmlns:p14="http://schemas.microsoft.com/office/powerpoint/2010/main" val="625461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137DBBD8-47C9-45A0-8F92-282083F715D6}"/>
              </a:ext>
            </a:extLst>
          </p:cNvPr>
          <p:cNvSpPr>
            <a:spLocks noGrp="1"/>
          </p:cNvSpPr>
          <p:nvPr>
            <p:ph type="body" sz="quarter" idx="17"/>
          </p:nvPr>
        </p:nvSpPr>
        <p:spPr/>
        <p:txBody>
          <a:bodyPr/>
          <a:lstStyle/>
          <a:p>
            <a:r>
              <a:rPr lang="nl-NL"/>
              <a:t>Without Swagger (</a:t>
            </a:r>
            <a:r>
              <a:rPr lang="nl-NL" err="1"/>
              <a:t>only</a:t>
            </a:r>
            <a:r>
              <a:rPr lang="nl-NL"/>
              <a:t> GET)</a:t>
            </a:r>
          </a:p>
          <a:p>
            <a:endParaRPr lang="nl-NL"/>
          </a:p>
          <a:p>
            <a:r>
              <a:rPr lang="nl-NL"/>
              <a:t>https://localhost:</a:t>
            </a:r>
            <a:r>
              <a:rPr lang="nl-NL">
                <a:highlight>
                  <a:srgbClr val="FFFF00"/>
                </a:highlight>
              </a:rPr>
              <a:t>44372</a:t>
            </a:r>
            <a:r>
              <a:rPr lang="nl-NL"/>
              <a:t>/WeatherForecast</a:t>
            </a:r>
          </a:p>
          <a:p>
            <a:endParaRPr lang="fr-BE"/>
          </a:p>
        </p:txBody>
      </p:sp>
      <p:sp>
        <p:nvSpPr>
          <p:cNvPr id="3" name="Title 2">
            <a:extLst>
              <a:ext uri="{FF2B5EF4-FFF2-40B4-BE49-F238E27FC236}">
                <a16:creationId xmlns:a16="http://schemas.microsoft.com/office/drawing/2014/main" id="{A3CD1C6B-3073-4B5E-8E56-B2D0E936ACE7}"/>
              </a:ext>
            </a:extLst>
          </p:cNvPr>
          <p:cNvSpPr>
            <a:spLocks noGrp="1"/>
          </p:cNvSpPr>
          <p:nvPr>
            <p:ph type="title"/>
          </p:nvPr>
        </p:nvSpPr>
        <p:spPr/>
        <p:txBody>
          <a:bodyPr/>
          <a:lstStyle/>
          <a:p>
            <a:r>
              <a:rPr lang="nl-BE"/>
              <a:t>Test default API</a:t>
            </a:r>
          </a:p>
        </p:txBody>
      </p:sp>
      <p:sp>
        <p:nvSpPr>
          <p:cNvPr id="4" name="Slide Number Placeholder 3">
            <a:extLst>
              <a:ext uri="{FF2B5EF4-FFF2-40B4-BE49-F238E27FC236}">
                <a16:creationId xmlns:a16="http://schemas.microsoft.com/office/drawing/2014/main" id="{399AFC87-4CEE-4B89-9B1A-A3C59A2B3980}"/>
              </a:ext>
            </a:extLst>
          </p:cNvPr>
          <p:cNvSpPr>
            <a:spLocks noGrp="1"/>
          </p:cNvSpPr>
          <p:nvPr>
            <p:ph type="sldNum" sz="quarter" idx="16"/>
          </p:nvPr>
        </p:nvSpPr>
        <p:spPr/>
        <p:txBody>
          <a:bodyPr/>
          <a:lstStyle/>
          <a:p>
            <a:fld id="{3B80295F-48CD-49FC-897A-CCEC919B8070}" type="slidenum">
              <a:rPr lang="nl-BE" smtClean="0"/>
              <a:pPr/>
              <a:t>13</a:t>
            </a:fld>
            <a:endParaRPr lang="nl-BE"/>
          </a:p>
        </p:txBody>
      </p:sp>
      <p:pic>
        <p:nvPicPr>
          <p:cNvPr id="9" name="Afbeelding 8">
            <a:extLst>
              <a:ext uri="{FF2B5EF4-FFF2-40B4-BE49-F238E27FC236}">
                <a16:creationId xmlns:a16="http://schemas.microsoft.com/office/drawing/2014/main" id="{0E1A8381-C5CD-42FF-8783-238C2757AB42}"/>
              </a:ext>
            </a:extLst>
          </p:cNvPr>
          <p:cNvPicPr>
            <a:picLocks noChangeAspect="1"/>
          </p:cNvPicPr>
          <p:nvPr/>
        </p:nvPicPr>
        <p:blipFill>
          <a:blip r:embed="rId3"/>
          <a:stretch>
            <a:fillRect/>
          </a:stretch>
        </p:blipFill>
        <p:spPr>
          <a:xfrm>
            <a:off x="8040219" y="1637382"/>
            <a:ext cx="2962398" cy="4714504"/>
          </a:xfrm>
          <a:prstGeom prst="rect">
            <a:avLst/>
          </a:prstGeom>
          <a:ln>
            <a:solidFill>
              <a:srgbClr val="009CAB"/>
            </a:solidFill>
          </a:ln>
        </p:spPr>
      </p:pic>
    </p:spTree>
    <p:extLst>
      <p:ext uri="{BB962C8B-B14F-4D97-AF65-F5344CB8AC3E}">
        <p14:creationId xmlns:p14="http://schemas.microsoft.com/office/powerpoint/2010/main" val="1400249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BA86BB-8E43-4C4D-B3B2-91B4143CD3A5}"/>
              </a:ext>
            </a:extLst>
          </p:cNvPr>
          <p:cNvSpPr>
            <a:spLocks noGrp="1"/>
          </p:cNvSpPr>
          <p:nvPr>
            <p:ph type="body" sz="quarter" idx="17"/>
          </p:nvPr>
        </p:nvSpPr>
        <p:spPr/>
        <p:txBody>
          <a:bodyPr/>
          <a:lstStyle/>
          <a:p>
            <a:r>
              <a:rPr lang="nl-BE" err="1"/>
              <a:t>Build</a:t>
            </a:r>
            <a:r>
              <a:rPr lang="nl-BE"/>
              <a:t> API</a:t>
            </a:r>
          </a:p>
          <a:p>
            <a:endParaRPr lang="nl-BE"/>
          </a:p>
          <a:p>
            <a:pPr lvl="1"/>
            <a:r>
              <a:rPr lang="nl-BE"/>
              <a:t>Data: shop</a:t>
            </a:r>
          </a:p>
          <a:p>
            <a:pPr lvl="1"/>
            <a:r>
              <a:rPr lang="nl-BE"/>
              <a:t>Database: </a:t>
            </a:r>
            <a:r>
              <a:rPr lang="nl-BE" err="1"/>
              <a:t>local</a:t>
            </a:r>
            <a:r>
              <a:rPr lang="nl-BE"/>
              <a:t> SQL server</a:t>
            </a:r>
          </a:p>
          <a:p>
            <a:pPr lvl="1"/>
            <a:endParaRPr lang="nl-BE"/>
          </a:p>
          <a:p>
            <a:pPr marL="0" lvl="1" indent="0">
              <a:buNone/>
            </a:pPr>
            <a:endParaRPr lang="nl-BE"/>
          </a:p>
          <a:p>
            <a:endParaRPr lang="nl-BE"/>
          </a:p>
        </p:txBody>
      </p:sp>
      <p:sp>
        <p:nvSpPr>
          <p:cNvPr id="3" name="Title 2">
            <a:extLst>
              <a:ext uri="{FF2B5EF4-FFF2-40B4-BE49-F238E27FC236}">
                <a16:creationId xmlns:a16="http://schemas.microsoft.com/office/drawing/2014/main" id="{1FE7BB57-B791-43AB-A6F9-6411110CB717}"/>
              </a:ext>
            </a:extLst>
          </p:cNvPr>
          <p:cNvSpPr>
            <a:spLocks noGrp="1"/>
          </p:cNvSpPr>
          <p:nvPr>
            <p:ph type="title"/>
          </p:nvPr>
        </p:nvSpPr>
        <p:spPr/>
        <p:txBody>
          <a:bodyPr/>
          <a:lstStyle/>
          <a:p>
            <a:r>
              <a:rPr lang="nl-BE"/>
              <a:t>Goal</a:t>
            </a:r>
          </a:p>
        </p:txBody>
      </p:sp>
      <p:sp>
        <p:nvSpPr>
          <p:cNvPr id="4" name="Slide Number Placeholder 3">
            <a:extLst>
              <a:ext uri="{FF2B5EF4-FFF2-40B4-BE49-F238E27FC236}">
                <a16:creationId xmlns:a16="http://schemas.microsoft.com/office/drawing/2014/main" id="{2CB72130-3249-4C09-9973-34CE3986B093}"/>
              </a:ext>
            </a:extLst>
          </p:cNvPr>
          <p:cNvSpPr>
            <a:spLocks noGrp="1"/>
          </p:cNvSpPr>
          <p:nvPr>
            <p:ph type="sldNum" sz="quarter" idx="16"/>
          </p:nvPr>
        </p:nvSpPr>
        <p:spPr/>
        <p:txBody>
          <a:bodyPr/>
          <a:lstStyle/>
          <a:p>
            <a:fld id="{3B80295F-48CD-49FC-897A-CCEC919B8070}" type="slidenum">
              <a:rPr lang="nl-BE" smtClean="0"/>
              <a:pPr/>
              <a:t>14</a:t>
            </a:fld>
            <a:endParaRPr lang="nl-BE"/>
          </a:p>
        </p:txBody>
      </p:sp>
      <p:pic>
        <p:nvPicPr>
          <p:cNvPr id="1025" name="Picture 1" descr="Machine generated alternative text:&#10;Orders dbo &#10;OrderPlaced &#10;OrderFulfilled &#10;Customerld &#10;ProductOrders &#10;dbo &#10;Customers &#10;FirstName &#10;LastName &#10;dbo &#10;Quantity &#10;Productld &#10;Orderld &#10;Products &#10;Name &#10;Price &#10;dbo &#10;StreetAddress &#10;City &#10;StateOrProvinceAbbr &#10;Country &#10;PostalCode &#10;Phone &#10;Email ">
            <a:extLst>
              <a:ext uri="{FF2B5EF4-FFF2-40B4-BE49-F238E27FC236}">
                <a16:creationId xmlns:a16="http://schemas.microsoft.com/office/drawing/2014/main" id="{F2ADD139-3B9F-4A39-A794-957AB665EE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39" t="1571" r="2791"/>
          <a:stretch/>
        </p:blipFill>
        <p:spPr bwMode="auto">
          <a:xfrm>
            <a:off x="6791400" y="1880792"/>
            <a:ext cx="3600400" cy="414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92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A7F6384-A0BA-4E65-9FD7-1FDB5305E7FC}"/>
              </a:ext>
            </a:extLst>
          </p:cNvPr>
          <p:cNvSpPr>
            <a:spLocks noGrp="1"/>
          </p:cNvSpPr>
          <p:nvPr>
            <p:ph type="body" sz="quarter" idx="17"/>
          </p:nvPr>
        </p:nvSpPr>
        <p:spPr/>
        <p:txBody>
          <a:bodyPr/>
          <a:lstStyle/>
          <a:p>
            <a:r>
              <a:rPr lang="nl-BE" sz="2800" err="1"/>
              <a:t>To</a:t>
            </a:r>
            <a:r>
              <a:rPr lang="nl-BE" sz="2800"/>
              <a:t> </a:t>
            </a:r>
            <a:r>
              <a:rPr lang="nl-BE" sz="2800" err="1"/>
              <a:t>maintain</a:t>
            </a:r>
            <a:r>
              <a:rPr lang="nl-BE" sz="2800"/>
              <a:t> a well-</a:t>
            </a:r>
            <a:r>
              <a:rPr lang="nl-BE" sz="2800" err="1"/>
              <a:t>structured</a:t>
            </a:r>
            <a:r>
              <a:rPr lang="nl-BE" sz="2800"/>
              <a:t> </a:t>
            </a:r>
            <a:r>
              <a:rPr lang="nl-BE" sz="2800" err="1"/>
              <a:t>overview</a:t>
            </a:r>
            <a:r>
              <a:rPr lang="nl-BE" sz="2800"/>
              <a:t>, </a:t>
            </a:r>
            <a:r>
              <a:rPr lang="nl-BE" sz="2800" err="1"/>
              <a:t>all</a:t>
            </a:r>
            <a:r>
              <a:rPr lang="nl-BE" sz="2800"/>
              <a:t> data access </a:t>
            </a:r>
            <a:r>
              <a:rPr lang="nl-BE" sz="2800" err="1"/>
              <a:t>related</a:t>
            </a:r>
            <a:r>
              <a:rPr lang="nl-BE" sz="2800"/>
              <a:t> </a:t>
            </a:r>
            <a:r>
              <a:rPr lang="nl-BE" sz="2800" err="1"/>
              <a:t>elements</a:t>
            </a:r>
            <a:r>
              <a:rPr lang="nl-BE" sz="2800"/>
              <a:t> are assembled in a new class </a:t>
            </a:r>
            <a:r>
              <a:rPr lang="nl-BE" sz="2800" err="1"/>
              <a:t>library</a:t>
            </a:r>
            <a:r>
              <a:rPr lang="nl-BE" sz="2800"/>
              <a:t> project </a:t>
            </a:r>
            <a:r>
              <a:rPr lang="nl-BE" sz="2800" err="1"/>
              <a:t>Shop.DAL</a:t>
            </a:r>
            <a:endParaRPr lang="nl-BE" sz="2800"/>
          </a:p>
          <a:p>
            <a:endParaRPr lang="nl-NL" sz="2400"/>
          </a:p>
          <a:p>
            <a:pPr lvl="1"/>
            <a:r>
              <a:rPr lang="nl-NL" sz="2400" err="1"/>
              <a:t>Add</a:t>
            </a:r>
            <a:r>
              <a:rPr lang="nl-NL" sz="2400"/>
              <a:t> new project</a:t>
            </a:r>
          </a:p>
          <a:p>
            <a:pPr lvl="1"/>
            <a:r>
              <a:rPr lang="nl-NL" sz="2400">
                <a:solidFill>
                  <a:srgbClr val="C00000"/>
                </a:solidFill>
              </a:rPr>
              <a:t>Class </a:t>
            </a:r>
            <a:r>
              <a:rPr lang="nl-NL" sz="2400" err="1">
                <a:solidFill>
                  <a:srgbClr val="C00000"/>
                </a:solidFill>
              </a:rPr>
              <a:t>library</a:t>
            </a:r>
            <a:r>
              <a:rPr lang="nl-NL" sz="2400">
                <a:solidFill>
                  <a:srgbClr val="C00000"/>
                </a:solidFill>
              </a:rPr>
              <a:t> </a:t>
            </a:r>
            <a:r>
              <a:rPr lang="nl-NL" sz="2400"/>
              <a:t>– </a:t>
            </a:r>
            <a:r>
              <a:rPr lang="nl-NL" sz="2400" err="1"/>
              <a:t>Shop.DAL</a:t>
            </a:r>
            <a:endParaRPr lang="nl-NL" sz="2400"/>
          </a:p>
          <a:p>
            <a:pPr lvl="1"/>
            <a:r>
              <a:rPr lang="nl-NL" sz="2400"/>
              <a:t>.NET 6.0</a:t>
            </a:r>
          </a:p>
          <a:p>
            <a:pPr lvl="1"/>
            <a:endParaRPr lang="nl-NL" sz="2400"/>
          </a:p>
          <a:p>
            <a:pPr lvl="1"/>
            <a:endParaRPr lang="nl-NL" sz="2400"/>
          </a:p>
          <a:p>
            <a:pPr lvl="1"/>
            <a:endParaRPr lang="nl-NL" sz="2400"/>
          </a:p>
          <a:p>
            <a:pPr lvl="1"/>
            <a:endParaRPr lang="nl-NL" sz="2400"/>
          </a:p>
          <a:p>
            <a:pPr lvl="1"/>
            <a:r>
              <a:rPr lang="nl-NL" sz="2400" err="1"/>
              <a:t>Add</a:t>
            </a:r>
            <a:r>
              <a:rPr lang="nl-NL" sz="2400"/>
              <a:t> Project Reference in </a:t>
            </a:r>
            <a:r>
              <a:rPr lang="nl-NL" sz="2400" err="1"/>
              <a:t>Shop.API</a:t>
            </a:r>
            <a:r>
              <a:rPr lang="nl-NL" sz="2400"/>
              <a:t> </a:t>
            </a:r>
            <a:r>
              <a:rPr lang="nl-NL" sz="2400" err="1"/>
              <a:t>to</a:t>
            </a:r>
            <a:r>
              <a:rPr lang="nl-NL" sz="2400"/>
              <a:t> </a:t>
            </a:r>
            <a:r>
              <a:rPr lang="nl-NL" sz="2400" err="1"/>
              <a:t>Shop.DAL</a:t>
            </a:r>
            <a:endParaRPr lang="nl-NL" sz="2400"/>
          </a:p>
          <a:p>
            <a:endParaRPr lang="fr-BE"/>
          </a:p>
        </p:txBody>
      </p:sp>
      <p:sp>
        <p:nvSpPr>
          <p:cNvPr id="3" name="Titel 2">
            <a:extLst>
              <a:ext uri="{FF2B5EF4-FFF2-40B4-BE49-F238E27FC236}">
                <a16:creationId xmlns:a16="http://schemas.microsoft.com/office/drawing/2014/main" id="{D9DC2254-9C45-4D0E-A4FB-BA7C379B62BB}"/>
              </a:ext>
            </a:extLst>
          </p:cNvPr>
          <p:cNvSpPr>
            <a:spLocks noGrp="1"/>
          </p:cNvSpPr>
          <p:nvPr>
            <p:ph type="title"/>
          </p:nvPr>
        </p:nvSpPr>
        <p:spPr/>
        <p:txBody>
          <a:bodyPr/>
          <a:lstStyle/>
          <a:p>
            <a:r>
              <a:rPr lang="nl-NL"/>
              <a:t>DAL Project (</a:t>
            </a:r>
            <a:r>
              <a:rPr lang="nl-NL" err="1"/>
              <a:t>Models</a:t>
            </a:r>
            <a:r>
              <a:rPr lang="nl-NL"/>
              <a:t>, REPO, UOW)</a:t>
            </a:r>
            <a:endParaRPr lang="fr-BE"/>
          </a:p>
        </p:txBody>
      </p:sp>
      <p:sp>
        <p:nvSpPr>
          <p:cNvPr id="4" name="Tijdelijke aanduiding voor dianummer 3">
            <a:extLst>
              <a:ext uri="{FF2B5EF4-FFF2-40B4-BE49-F238E27FC236}">
                <a16:creationId xmlns:a16="http://schemas.microsoft.com/office/drawing/2014/main" id="{54B0D7C3-1F01-41CE-93D1-04D85FDF0BCA}"/>
              </a:ext>
            </a:extLst>
          </p:cNvPr>
          <p:cNvSpPr>
            <a:spLocks noGrp="1"/>
          </p:cNvSpPr>
          <p:nvPr>
            <p:ph type="sldNum" sz="quarter" idx="16"/>
          </p:nvPr>
        </p:nvSpPr>
        <p:spPr/>
        <p:txBody>
          <a:bodyPr/>
          <a:lstStyle/>
          <a:p>
            <a:fld id="{3B80295F-48CD-49FC-897A-CCEC919B8070}" type="slidenum">
              <a:rPr lang="nl-BE" smtClean="0"/>
              <a:pPr/>
              <a:t>15</a:t>
            </a:fld>
            <a:endParaRPr lang="nl-BE"/>
          </a:p>
        </p:txBody>
      </p:sp>
      <p:pic>
        <p:nvPicPr>
          <p:cNvPr id="7" name="Afbeelding 6">
            <a:extLst>
              <a:ext uri="{FF2B5EF4-FFF2-40B4-BE49-F238E27FC236}">
                <a16:creationId xmlns:a16="http://schemas.microsoft.com/office/drawing/2014/main" id="{6BA5EDEE-A10F-12E8-E926-348305CBAA5F}"/>
              </a:ext>
            </a:extLst>
          </p:cNvPr>
          <p:cNvPicPr>
            <a:picLocks noChangeAspect="1"/>
          </p:cNvPicPr>
          <p:nvPr/>
        </p:nvPicPr>
        <p:blipFill>
          <a:blip r:embed="rId3"/>
          <a:stretch>
            <a:fillRect/>
          </a:stretch>
        </p:blipFill>
        <p:spPr>
          <a:xfrm>
            <a:off x="4364129" y="3987398"/>
            <a:ext cx="7264784" cy="1200484"/>
          </a:xfrm>
          <a:prstGeom prst="rect">
            <a:avLst/>
          </a:prstGeom>
          <a:ln>
            <a:solidFill>
              <a:srgbClr val="009CAB"/>
            </a:solidFill>
          </a:ln>
        </p:spPr>
      </p:pic>
    </p:spTree>
    <p:extLst>
      <p:ext uri="{BB962C8B-B14F-4D97-AF65-F5344CB8AC3E}">
        <p14:creationId xmlns:p14="http://schemas.microsoft.com/office/powerpoint/2010/main" val="4044630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C769FCF-9E4C-EA79-6801-EA3B1DDACEC4}"/>
              </a:ext>
            </a:extLst>
          </p:cNvPr>
          <p:cNvSpPr>
            <a:spLocks noGrp="1"/>
          </p:cNvSpPr>
          <p:nvPr>
            <p:ph type="body" sz="quarter" idx="17"/>
          </p:nvPr>
        </p:nvSpPr>
        <p:spPr/>
        <p:txBody>
          <a:bodyPr/>
          <a:lstStyle/>
          <a:p>
            <a:r>
              <a:rPr lang="nl-BE" err="1"/>
              <a:t>Edit</a:t>
            </a:r>
            <a:r>
              <a:rPr lang="nl-BE"/>
              <a:t> </a:t>
            </a:r>
            <a:r>
              <a:rPr lang="nl-BE" err="1"/>
              <a:t>the</a:t>
            </a:r>
            <a:r>
              <a:rPr lang="nl-BE"/>
              <a:t> Project file of </a:t>
            </a:r>
            <a:r>
              <a:rPr lang="nl-BE" err="1"/>
              <a:t>both</a:t>
            </a:r>
            <a:r>
              <a:rPr lang="nl-BE"/>
              <a:t> </a:t>
            </a:r>
            <a:r>
              <a:rPr lang="nl-BE" err="1"/>
              <a:t>projects</a:t>
            </a:r>
            <a:r>
              <a:rPr lang="nl-BE"/>
              <a:t> </a:t>
            </a:r>
            <a:r>
              <a:rPr lang="nl-BE" err="1"/>
              <a:t>and</a:t>
            </a:r>
            <a:r>
              <a:rPr lang="nl-BE"/>
              <a:t> set </a:t>
            </a:r>
            <a:r>
              <a:rPr lang="nl-BE" err="1"/>
              <a:t>nullable</a:t>
            </a:r>
            <a:r>
              <a:rPr lang="nl-BE"/>
              <a:t> </a:t>
            </a:r>
            <a:r>
              <a:rPr lang="nl-BE" err="1"/>
              <a:t>to</a:t>
            </a:r>
            <a:r>
              <a:rPr lang="nl-BE"/>
              <a:t> </a:t>
            </a:r>
            <a:r>
              <a:rPr lang="nl-BE" err="1"/>
              <a:t>annotations</a:t>
            </a:r>
            <a:endParaRPr lang="nl-BE"/>
          </a:p>
        </p:txBody>
      </p:sp>
      <p:sp>
        <p:nvSpPr>
          <p:cNvPr id="3" name="Titel 2">
            <a:extLst>
              <a:ext uri="{FF2B5EF4-FFF2-40B4-BE49-F238E27FC236}">
                <a16:creationId xmlns:a16="http://schemas.microsoft.com/office/drawing/2014/main" id="{0C442FA9-9551-69FF-1A07-0520C167C549}"/>
              </a:ext>
            </a:extLst>
          </p:cNvPr>
          <p:cNvSpPr>
            <a:spLocks noGrp="1"/>
          </p:cNvSpPr>
          <p:nvPr>
            <p:ph type="title"/>
          </p:nvPr>
        </p:nvSpPr>
        <p:spPr/>
        <p:txBody>
          <a:bodyPr/>
          <a:lstStyle/>
          <a:p>
            <a:r>
              <a:rPr lang="nl-BE" err="1"/>
              <a:t>Nullable</a:t>
            </a:r>
            <a:endParaRPr lang="nl-BE"/>
          </a:p>
        </p:txBody>
      </p:sp>
      <p:sp>
        <p:nvSpPr>
          <p:cNvPr id="4" name="Tijdelijke aanduiding voor voettekst 3">
            <a:extLst>
              <a:ext uri="{FF2B5EF4-FFF2-40B4-BE49-F238E27FC236}">
                <a16:creationId xmlns:a16="http://schemas.microsoft.com/office/drawing/2014/main" id="{549D07BB-39EB-7189-0DE5-ECF8EB5689D6}"/>
              </a:ext>
            </a:extLst>
          </p:cNvPr>
          <p:cNvSpPr>
            <a:spLocks noGrp="1"/>
          </p:cNvSpPr>
          <p:nvPr>
            <p:ph type="ftr" sz="quarter" idx="15"/>
          </p:nvPr>
        </p:nvSpPr>
        <p:spPr/>
        <p:txBody>
          <a:bodyPr/>
          <a:lstStyle/>
          <a:p>
            <a:r>
              <a:rPr lang="en-US"/>
              <a:t>2ITF APP/AI</a:t>
            </a:r>
            <a:endParaRPr lang="nl-BE" sz="950"/>
          </a:p>
        </p:txBody>
      </p:sp>
      <p:sp>
        <p:nvSpPr>
          <p:cNvPr id="5" name="Tijdelijke aanduiding voor dianummer 4">
            <a:extLst>
              <a:ext uri="{FF2B5EF4-FFF2-40B4-BE49-F238E27FC236}">
                <a16:creationId xmlns:a16="http://schemas.microsoft.com/office/drawing/2014/main" id="{B00243C5-97C5-A004-C6FA-100BCE69996B}"/>
              </a:ext>
            </a:extLst>
          </p:cNvPr>
          <p:cNvSpPr>
            <a:spLocks noGrp="1"/>
          </p:cNvSpPr>
          <p:nvPr>
            <p:ph type="sldNum" sz="quarter" idx="16"/>
          </p:nvPr>
        </p:nvSpPr>
        <p:spPr/>
        <p:txBody>
          <a:bodyPr/>
          <a:lstStyle/>
          <a:p>
            <a:fld id="{763F2D79-C75E-42E1-AD06-AE3EAB2BE1D7}" type="slidenum">
              <a:rPr lang="nl-BE" smtClean="0"/>
              <a:pPr/>
              <a:t>16</a:t>
            </a:fld>
            <a:endParaRPr lang="nl-BE" sz="1200"/>
          </a:p>
        </p:txBody>
      </p:sp>
      <p:pic>
        <p:nvPicPr>
          <p:cNvPr id="7" name="Afbeelding 6">
            <a:extLst>
              <a:ext uri="{FF2B5EF4-FFF2-40B4-BE49-F238E27FC236}">
                <a16:creationId xmlns:a16="http://schemas.microsoft.com/office/drawing/2014/main" id="{06E208A6-C693-DDAB-35A2-1A3B65A49B8C}"/>
              </a:ext>
            </a:extLst>
          </p:cNvPr>
          <p:cNvPicPr>
            <a:picLocks noChangeAspect="1"/>
          </p:cNvPicPr>
          <p:nvPr/>
        </p:nvPicPr>
        <p:blipFill>
          <a:blip r:embed="rId3"/>
          <a:stretch>
            <a:fillRect/>
          </a:stretch>
        </p:blipFill>
        <p:spPr>
          <a:xfrm>
            <a:off x="3105149" y="3112767"/>
            <a:ext cx="5981700" cy="1562100"/>
          </a:xfrm>
          <a:prstGeom prst="rect">
            <a:avLst/>
          </a:prstGeom>
          <a:ln>
            <a:solidFill>
              <a:srgbClr val="009CAB"/>
            </a:solidFill>
          </a:ln>
        </p:spPr>
      </p:pic>
    </p:spTree>
    <p:extLst>
      <p:ext uri="{BB962C8B-B14F-4D97-AF65-F5344CB8AC3E}">
        <p14:creationId xmlns:p14="http://schemas.microsoft.com/office/powerpoint/2010/main" val="2478312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A7F6384-A0BA-4E65-9FD7-1FDB5305E7FC}"/>
              </a:ext>
            </a:extLst>
          </p:cNvPr>
          <p:cNvSpPr>
            <a:spLocks noGrp="1"/>
          </p:cNvSpPr>
          <p:nvPr>
            <p:ph type="body" sz="quarter" idx="17"/>
          </p:nvPr>
        </p:nvSpPr>
        <p:spPr/>
        <p:txBody>
          <a:bodyPr/>
          <a:lstStyle/>
          <a:p>
            <a:pPr lvl="1"/>
            <a:r>
              <a:rPr lang="nl-NL" sz="2400" err="1"/>
              <a:t>Install</a:t>
            </a:r>
            <a:r>
              <a:rPr lang="nl-NL" sz="2400"/>
              <a:t> </a:t>
            </a:r>
            <a:r>
              <a:rPr lang="nl-NL" sz="2400" err="1"/>
              <a:t>the</a:t>
            </a:r>
            <a:r>
              <a:rPr lang="nl-NL" sz="2400"/>
              <a:t> EF </a:t>
            </a:r>
            <a:r>
              <a:rPr lang="nl-NL" sz="2400" err="1"/>
              <a:t>Core</a:t>
            </a:r>
            <a:r>
              <a:rPr lang="nl-NL" sz="2400"/>
              <a:t> </a:t>
            </a:r>
            <a:r>
              <a:rPr lang="nl-NL" sz="2400" err="1"/>
              <a:t>NuGet</a:t>
            </a:r>
            <a:r>
              <a:rPr lang="nl-NL" sz="2400"/>
              <a:t> </a:t>
            </a:r>
            <a:r>
              <a:rPr lang="nl-NL" sz="2400" b="1"/>
              <a:t>packages </a:t>
            </a:r>
            <a:r>
              <a:rPr lang="nl-NL" sz="2000" b="1"/>
              <a:t>(</a:t>
            </a:r>
            <a:r>
              <a:rPr lang="nl-NL" sz="2000" b="1" err="1">
                <a:solidFill>
                  <a:srgbClr val="C00000"/>
                </a:solidFill>
              </a:rPr>
              <a:t>SqlServer</a:t>
            </a:r>
            <a:r>
              <a:rPr lang="nl-NL" sz="2000" b="1">
                <a:solidFill>
                  <a:srgbClr val="C00000"/>
                </a:solidFill>
              </a:rPr>
              <a:t>/Tools</a:t>
            </a:r>
            <a:r>
              <a:rPr lang="nl-NL" sz="2000" b="1"/>
              <a:t>)</a:t>
            </a:r>
            <a:r>
              <a:rPr lang="nl-NL" sz="2000"/>
              <a:t> </a:t>
            </a:r>
            <a:r>
              <a:rPr lang="nl-NL" sz="2400"/>
              <a:t>in </a:t>
            </a:r>
            <a:r>
              <a:rPr lang="nl-NL" sz="2400" err="1"/>
              <a:t>Shop.API</a:t>
            </a:r>
            <a:endParaRPr lang="nl-NL" sz="2400"/>
          </a:p>
          <a:p>
            <a:pPr lvl="1"/>
            <a:endParaRPr lang="nl-NL" sz="2400"/>
          </a:p>
          <a:p>
            <a:pPr lvl="1"/>
            <a:r>
              <a:rPr lang="nl-NL" sz="2400" err="1"/>
              <a:t>Install</a:t>
            </a:r>
            <a:r>
              <a:rPr lang="nl-NL" sz="2400"/>
              <a:t> </a:t>
            </a:r>
            <a:r>
              <a:rPr lang="nl-NL" sz="2400" err="1"/>
              <a:t>the</a:t>
            </a:r>
            <a:r>
              <a:rPr lang="nl-NL" sz="2400"/>
              <a:t> EF </a:t>
            </a:r>
            <a:r>
              <a:rPr lang="nl-NL" sz="2400" err="1"/>
              <a:t>Core</a:t>
            </a:r>
            <a:r>
              <a:rPr lang="nl-NL" sz="2400"/>
              <a:t> </a:t>
            </a:r>
            <a:r>
              <a:rPr lang="nl-NL" sz="2400" err="1"/>
              <a:t>NuGet</a:t>
            </a:r>
            <a:r>
              <a:rPr lang="nl-NL" sz="2400"/>
              <a:t> </a:t>
            </a:r>
            <a:r>
              <a:rPr lang="nl-NL" sz="2400" b="1"/>
              <a:t>packages </a:t>
            </a:r>
            <a:r>
              <a:rPr lang="nl-NL" sz="2000" b="1"/>
              <a:t>(</a:t>
            </a:r>
            <a:r>
              <a:rPr lang="nl-NL" sz="2000" b="1" err="1">
                <a:solidFill>
                  <a:srgbClr val="C00000"/>
                </a:solidFill>
              </a:rPr>
              <a:t>Core</a:t>
            </a:r>
            <a:r>
              <a:rPr lang="nl-NL" sz="2000" b="1">
                <a:solidFill>
                  <a:srgbClr val="C00000"/>
                </a:solidFill>
              </a:rPr>
              <a:t>/Design/</a:t>
            </a:r>
            <a:r>
              <a:rPr lang="nl-NL" sz="2000" b="1" err="1">
                <a:solidFill>
                  <a:srgbClr val="C00000"/>
                </a:solidFill>
              </a:rPr>
              <a:t>SqlServer</a:t>
            </a:r>
            <a:r>
              <a:rPr lang="nl-NL" sz="2000" b="1">
                <a:solidFill>
                  <a:srgbClr val="C00000"/>
                </a:solidFill>
              </a:rPr>
              <a:t>/Tools</a:t>
            </a:r>
            <a:r>
              <a:rPr lang="nl-NL" sz="2000" b="1"/>
              <a:t>)</a:t>
            </a:r>
            <a:r>
              <a:rPr lang="nl-NL" sz="2000"/>
              <a:t> </a:t>
            </a:r>
            <a:r>
              <a:rPr lang="nl-NL" sz="2400"/>
              <a:t>in </a:t>
            </a:r>
            <a:r>
              <a:rPr lang="nl-NL" sz="2400" err="1"/>
              <a:t>Shop.DAL</a:t>
            </a:r>
            <a:endParaRPr lang="nl-NL" sz="2400"/>
          </a:p>
          <a:p>
            <a:pPr lvl="1"/>
            <a:endParaRPr lang="nl-NL" sz="2400">
              <a:highlight>
                <a:srgbClr val="FFFF00"/>
              </a:highlight>
            </a:endParaRPr>
          </a:p>
          <a:p>
            <a:pPr marL="0" lvl="1" indent="0">
              <a:buNone/>
            </a:pPr>
            <a:r>
              <a:rPr lang="nl-NL" sz="2400"/>
              <a:t>     It is </a:t>
            </a:r>
            <a:r>
              <a:rPr lang="nl-NL" sz="2400" b="1" i="1">
                <a:solidFill>
                  <a:srgbClr val="009CAB"/>
                </a:solidFill>
              </a:rPr>
              <a:t>important</a:t>
            </a:r>
            <a:r>
              <a:rPr lang="nl-NL" sz="2400"/>
              <a:t> </a:t>
            </a:r>
            <a:r>
              <a:rPr lang="nl-NL" sz="2400" err="1"/>
              <a:t>that</a:t>
            </a:r>
            <a:r>
              <a:rPr lang="nl-NL" sz="2400"/>
              <a:t> </a:t>
            </a:r>
            <a:r>
              <a:rPr lang="nl-NL" sz="2400" err="1"/>
              <a:t>both</a:t>
            </a:r>
            <a:r>
              <a:rPr lang="nl-NL" sz="2400"/>
              <a:t> </a:t>
            </a:r>
            <a:r>
              <a:rPr lang="nl-NL" sz="2400" err="1"/>
              <a:t>applications</a:t>
            </a:r>
            <a:r>
              <a:rPr lang="nl-NL" sz="2400"/>
              <a:t> </a:t>
            </a:r>
            <a:r>
              <a:rPr lang="nl-NL" sz="2400" err="1"/>
              <a:t>use</a:t>
            </a:r>
            <a:r>
              <a:rPr lang="nl-NL" sz="2400"/>
              <a:t> </a:t>
            </a:r>
            <a:r>
              <a:rPr lang="nl-NL" sz="2400" err="1"/>
              <a:t>this</a:t>
            </a:r>
            <a:r>
              <a:rPr lang="nl-NL" sz="2400"/>
              <a:t> </a:t>
            </a:r>
            <a:r>
              <a:rPr lang="nl-NL" sz="2400" err="1"/>
              <a:t>same</a:t>
            </a:r>
            <a:r>
              <a:rPr lang="nl-NL" sz="2400"/>
              <a:t> </a:t>
            </a:r>
            <a:r>
              <a:rPr lang="nl-NL" sz="2400" err="1"/>
              <a:t>version</a:t>
            </a:r>
            <a:r>
              <a:rPr lang="nl-NL" sz="2400"/>
              <a:t> of EF (</a:t>
            </a:r>
            <a:r>
              <a:rPr lang="nl-NL" sz="2400" b="1" i="1">
                <a:solidFill>
                  <a:srgbClr val="009CAB"/>
                </a:solidFill>
              </a:rPr>
              <a:t>6.0.10</a:t>
            </a:r>
            <a:r>
              <a:rPr lang="nl-NL" sz="2400"/>
              <a:t>)</a:t>
            </a:r>
          </a:p>
          <a:p>
            <a:pPr marL="360000" lvl="2" indent="0">
              <a:buNone/>
            </a:pPr>
            <a:endParaRPr lang="nl-NL" sz="2400"/>
          </a:p>
          <a:p>
            <a:endParaRPr lang="fr-BE"/>
          </a:p>
        </p:txBody>
      </p:sp>
      <p:sp>
        <p:nvSpPr>
          <p:cNvPr id="3" name="Titel 2">
            <a:extLst>
              <a:ext uri="{FF2B5EF4-FFF2-40B4-BE49-F238E27FC236}">
                <a16:creationId xmlns:a16="http://schemas.microsoft.com/office/drawing/2014/main" id="{D9DC2254-9C45-4D0E-A4FB-BA7C379B62BB}"/>
              </a:ext>
            </a:extLst>
          </p:cNvPr>
          <p:cNvSpPr>
            <a:spLocks noGrp="1"/>
          </p:cNvSpPr>
          <p:nvPr>
            <p:ph type="title"/>
          </p:nvPr>
        </p:nvSpPr>
        <p:spPr/>
        <p:txBody>
          <a:bodyPr/>
          <a:lstStyle/>
          <a:p>
            <a:r>
              <a:rPr lang="nl-NL"/>
              <a:t>DAL Project (</a:t>
            </a:r>
            <a:r>
              <a:rPr lang="nl-NL" err="1"/>
              <a:t>Models</a:t>
            </a:r>
            <a:r>
              <a:rPr lang="nl-NL"/>
              <a:t>, REPO, UOW)</a:t>
            </a:r>
            <a:endParaRPr lang="fr-BE"/>
          </a:p>
        </p:txBody>
      </p:sp>
      <p:sp>
        <p:nvSpPr>
          <p:cNvPr id="4" name="Tijdelijke aanduiding voor dianummer 3">
            <a:extLst>
              <a:ext uri="{FF2B5EF4-FFF2-40B4-BE49-F238E27FC236}">
                <a16:creationId xmlns:a16="http://schemas.microsoft.com/office/drawing/2014/main" id="{54B0D7C3-1F01-41CE-93D1-04D85FDF0BCA}"/>
              </a:ext>
            </a:extLst>
          </p:cNvPr>
          <p:cNvSpPr>
            <a:spLocks noGrp="1"/>
          </p:cNvSpPr>
          <p:nvPr>
            <p:ph type="sldNum" sz="quarter" idx="16"/>
          </p:nvPr>
        </p:nvSpPr>
        <p:spPr/>
        <p:txBody>
          <a:bodyPr/>
          <a:lstStyle/>
          <a:p>
            <a:fld id="{3B80295F-48CD-49FC-897A-CCEC919B8070}" type="slidenum">
              <a:rPr lang="nl-BE" smtClean="0"/>
              <a:pPr/>
              <a:t>17</a:t>
            </a:fld>
            <a:endParaRPr lang="nl-BE"/>
          </a:p>
        </p:txBody>
      </p:sp>
      <p:pic>
        <p:nvPicPr>
          <p:cNvPr id="7" name="Afbeelding 6">
            <a:extLst>
              <a:ext uri="{FF2B5EF4-FFF2-40B4-BE49-F238E27FC236}">
                <a16:creationId xmlns:a16="http://schemas.microsoft.com/office/drawing/2014/main" id="{BD19A9FC-9BF7-34D4-70E7-A557D3B07936}"/>
              </a:ext>
            </a:extLst>
          </p:cNvPr>
          <p:cNvPicPr>
            <a:picLocks noChangeAspect="1"/>
          </p:cNvPicPr>
          <p:nvPr/>
        </p:nvPicPr>
        <p:blipFill>
          <a:blip r:embed="rId3"/>
          <a:stretch>
            <a:fillRect/>
          </a:stretch>
        </p:blipFill>
        <p:spPr>
          <a:xfrm>
            <a:off x="1354206" y="4075411"/>
            <a:ext cx="4533900" cy="2343150"/>
          </a:xfrm>
          <a:prstGeom prst="rect">
            <a:avLst/>
          </a:prstGeom>
          <a:ln>
            <a:solidFill>
              <a:srgbClr val="009CAB"/>
            </a:solidFill>
          </a:ln>
        </p:spPr>
      </p:pic>
      <p:pic>
        <p:nvPicPr>
          <p:cNvPr id="12" name="Afbeelding 11">
            <a:extLst>
              <a:ext uri="{FF2B5EF4-FFF2-40B4-BE49-F238E27FC236}">
                <a16:creationId xmlns:a16="http://schemas.microsoft.com/office/drawing/2014/main" id="{D7E67A69-88C5-4B7E-6CC0-EA4C72B62FEC}"/>
              </a:ext>
            </a:extLst>
          </p:cNvPr>
          <p:cNvPicPr>
            <a:picLocks noChangeAspect="1"/>
          </p:cNvPicPr>
          <p:nvPr/>
        </p:nvPicPr>
        <p:blipFill>
          <a:blip r:embed="rId4"/>
          <a:stretch>
            <a:fillRect/>
          </a:stretch>
        </p:blipFill>
        <p:spPr>
          <a:xfrm>
            <a:off x="6095999" y="4142086"/>
            <a:ext cx="4467225" cy="2209800"/>
          </a:xfrm>
          <a:prstGeom prst="rect">
            <a:avLst/>
          </a:prstGeom>
          <a:ln>
            <a:solidFill>
              <a:srgbClr val="009CAB"/>
            </a:solidFill>
          </a:ln>
        </p:spPr>
      </p:pic>
    </p:spTree>
    <p:extLst>
      <p:ext uri="{BB962C8B-B14F-4D97-AF65-F5344CB8AC3E}">
        <p14:creationId xmlns:p14="http://schemas.microsoft.com/office/powerpoint/2010/main" val="2833557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4E635-DE47-4A4B-9479-02C05CF9EEFC}"/>
              </a:ext>
            </a:extLst>
          </p:cNvPr>
          <p:cNvSpPr>
            <a:spLocks noGrp="1"/>
          </p:cNvSpPr>
          <p:nvPr>
            <p:ph type="body" sz="quarter" idx="17"/>
          </p:nvPr>
        </p:nvSpPr>
        <p:spPr>
          <a:xfrm>
            <a:off x="0" y="1450800"/>
            <a:ext cx="12191999" cy="5287930"/>
          </a:xfrm>
        </p:spPr>
        <p:txBody>
          <a:bodyPr>
            <a:normAutofit fontScale="92500" lnSpcReduction="20000"/>
          </a:bodyPr>
          <a:lstStyle/>
          <a:p>
            <a:r>
              <a:rPr lang="nl-BE"/>
              <a:t>The model </a:t>
            </a:r>
            <a:r>
              <a:rPr lang="nl-BE" err="1"/>
              <a:t>collection</a:t>
            </a:r>
            <a:r>
              <a:rPr lang="nl-BE"/>
              <a:t> is a set of classes </a:t>
            </a:r>
            <a:r>
              <a:rPr lang="nl-BE" err="1"/>
              <a:t>that</a:t>
            </a:r>
            <a:r>
              <a:rPr lang="nl-BE"/>
              <a:t> </a:t>
            </a:r>
            <a:r>
              <a:rPr lang="nl-BE" err="1"/>
              <a:t>represents</a:t>
            </a:r>
            <a:r>
              <a:rPr lang="nl-BE"/>
              <a:t> </a:t>
            </a:r>
            <a:r>
              <a:rPr lang="nl-BE" err="1"/>
              <a:t>the</a:t>
            </a:r>
            <a:r>
              <a:rPr lang="nl-BE"/>
              <a:t> data </a:t>
            </a:r>
            <a:r>
              <a:rPr lang="nl-BE" err="1"/>
              <a:t>managed</a:t>
            </a:r>
            <a:r>
              <a:rPr lang="nl-BE"/>
              <a:t> </a:t>
            </a:r>
            <a:r>
              <a:rPr lang="nl-BE" err="1"/>
              <a:t>by</a:t>
            </a:r>
            <a:r>
              <a:rPr lang="nl-BE"/>
              <a:t> </a:t>
            </a:r>
            <a:r>
              <a:rPr lang="nl-BE" err="1"/>
              <a:t>the</a:t>
            </a:r>
            <a:r>
              <a:rPr lang="nl-BE"/>
              <a:t> API</a:t>
            </a:r>
            <a:br>
              <a:rPr lang="nl-BE"/>
            </a:br>
            <a:endParaRPr lang="nl-BE"/>
          </a:p>
          <a:p>
            <a:r>
              <a:rPr lang="nl-BE" err="1"/>
              <a:t>Our</a:t>
            </a:r>
            <a:r>
              <a:rPr lang="nl-BE"/>
              <a:t> </a:t>
            </a:r>
            <a:r>
              <a:rPr lang="nl-BE" err="1"/>
              <a:t>models</a:t>
            </a:r>
            <a:endParaRPr lang="nl-BE"/>
          </a:p>
          <a:p>
            <a:endParaRPr lang="nl-BE"/>
          </a:p>
          <a:p>
            <a:pPr lvl="1"/>
            <a:r>
              <a:rPr lang="nl-BE" sz="2400"/>
              <a:t>Product</a:t>
            </a:r>
          </a:p>
          <a:p>
            <a:pPr lvl="1"/>
            <a:r>
              <a:rPr lang="nl-BE" sz="2400"/>
              <a:t>Customer</a:t>
            </a:r>
          </a:p>
          <a:p>
            <a:pPr lvl="1"/>
            <a:r>
              <a:rPr lang="nl-BE" sz="2400"/>
              <a:t>Order</a:t>
            </a:r>
          </a:p>
          <a:p>
            <a:pPr lvl="1"/>
            <a:r>
              <a:rPr lang="nl-BE" sz="2400" err="1"/>
              <a:t>ProductOrder</a:t>
            </a:r>
            <a:endParaRPr lang="nl-BE" sz="2400"/>
          </a:p>
          <a:p>
            <a:pPr marL="0" lvl="1" indent="0">
              <a:buNone/>
            </a:pPr>
            <a:endParaRPr lang="nl-BE" sz="2400"/>
          </a:p>
          <a:p>
            <a:endParaRPr lang="nl-BE"/>
          </a:p>
          <a:p>
            <a:r>
              <a:rPr lang="nl-BE" err="1"/>
              <a:t>Create</a:t>
            </a:r>
            <a:r>
              <a:rPr lang="nl-BE"/>
              <a:t> classes </a:t>
            </a:r>
            <a:r>
              <a:rPr lang="nl-BE" err="1"/>
              <a:t>for</a:t>
            </a:r>
            <a:r>
              <a:rPr lang="nl-BE"/>
              <a:t> these </a:t>
            </a:r>
            <a:r>
              <a:rPr lang="nl-BE" err="1"/>
              <a:t>models</a:t>
            </a:r>
            <a:r>
              <a:rPr lang="nl-BE"/>
              <a:t> in a new </a:t>
            </a:r>
            <a:r>
              <a:rPr lang="nl-BE" i="1" err="1">
                <a:solidFill>
                  <a:srgbClr val="C00000"/>
                </a:solidFill>
              </a:rPr>
              <a:t>Models</a:t>
            </a:r>
            <a:r>
              <a:rPr lang="nl-BE"/>
              <a:t> </a:t>
            </a:r>
          </a:p>
          <a:p>
            <a:r>
              <a:rPr lang="nl-BE"/>
              <a:t>folder in </a:t>
            </a:r>
            <a:r>
              <a:rPr lang="nl-BE" i="1" err="1">
                <a:solidFill>
                  <a:srgbClr val="C00000"/>
                </a:solidFill>
              </a:rPr>
              <a:t>Shop.DAL</a:t>
            </a:r>
            <a:endParaRPr lang="nl-BE" i="1">
              <a:solidFill>
                <a:srgbClr val="C00000"/>
              </a:solidFill>
            </a:endParaRPr>
          </a:p>
          <a:p>
            <a:endParaRPr lang="nl-BE" i="1">
              <a:solidFill>
                <a:srgbClr val="C00000"/>
              </a:solidFill>
            </a:endParaRPr>
          </a:p>
          <a:p>
            <a:r>
              <a:rPr lang="nl-BE"/>
              <a:t>(copy </a:t>
            </a:r>
            <a:r>
              <a:rPr lang="nl-BE" err="1"/>
              <a:t>from</a:t>
            </a:r>
            <a:r>
              <a:rPr lang="nl-BE"/>
              <a:t> resources on Canvas)</a:t>
            </a:r>
          </a:p>
        </p:txBody>
      </p:sp>
      <p:sp>
        <p:nvSpPr>
          <p:cNvPr id="3" name="Title 2">
            <a:extLst>
              <a:ext uri="{FF2B5EF4-FFF2-40B4-BE49-F238E27FC236}">
                <a16:creationId xmlns:a16="http://schemas.microsoft.com/office/drawing/2014/main" id="{6072653E-2AF1-403D-9D28-05C49E6EEC0B}"/>
              </a:ext>
            </a:extLst>
          </p:cNvPr>
          <p:cNvSpPr>
            <a:spLocks noGrp="1"/>
          </p:cNvSpPr>
          <p:nvPr>
            <p:ph type="title"/>
          </p:nvPr>
        </p:nvSpPr>
        <p:spPr/>
        <p:txBody>
          <a:bodyPr/>
          <a:lstStyle/>
          <a:p>
            <a:r>
              <a:rPr lang="nl-BE" err="1"/>
              <a:t>Models</a:t>
            </a:r>
            <a:r>
              <a:rPr lang="nl-BE"/>
              <a:t> </a:t>
            </a:r>
            <a:r>
              <a:rPr lang="nl-BE" sz="1800"/>
              <a:t>(in </a:t>
            </a:r>
            <a:r>
              <a:rPr lang="nl-BE" sz="1800" err="1"/>
              <a:t>Shop.DAL</a:t>
            </a:r>
            <a:r>
              <a:rPr lang="nl-BE" sz="1800"/>
              <a:t>)</a:t>
            </a:r>
          </a:p>
        </p:txBody>
      </p:sp>
      <p:sp>
        <p:nvSpPr>
          <p:cNvPr id="4" name="Slide Number Placeholder 3">
            <a:extLst>
              <a:ext uri="{FF2B5EF4-FFF2-40B4-BE49-F238E27FC236}">
                <a16:creationId xmlns:a16="http://schemas.microsoft.com/office/drawing/2014/main" id="{3B021E0A-B28D-4F8E-BF88-46D1DE00B318}"/>
              </a:ext>
            </a:extLst>
          </p:cNvPr>
          <p:cNvSpPr>
            <a:spLocks noGrp="1"/>
          </p:cNvSpPr>
          <p:nvPr>
            <p:ph type="sldNum" sz="quarter" idx="16"/>
          </p:nvPr>
        </p:nvSpPr>
        <p:spPr/>
        <p:txBody>
          <a:bodyPr/>
          <a:lstStyle/>
          <a:p>
            <a:fld id="{3B80295F-48CD-49FC-897A-CCEC919B8070}" type="slidenum">
              <a:rPr lang="nl-BE" smtClean="0"/>
              <a:pPr/>
              <a:t>18</a:t>
            </a:fld>
            <a:endParaRPr lang="nl-BE"/>
          </a:p>
        </p:txBody>
      </p:sp>
      <p:pic>
        <p:nvPicPr>
          <p:cNvPr id="5" name="Picture 1" descr="Machine generated alternative text:&#10;Orders dbo &#10;OrderPlaced &#10;OrderFulfilled &#10;Customerld &#10;ProductOrders &#10;dbo &#10;Customers &#10;FirstName &#10;LastName &#10;dbo &#10;Quantity &#10;Productld &#10;Orderld &#10;Products &#10;Name &#10;Price &#10;dbo &#10;StreetAddress &#10;City &#10;StateOrProvinceAbbr &#10;Country &#10;PostalCode &#10;Phone &#10;Email ">
            <a:extLst>
              <a:ext uri="{FF2B5EF4-FFF2-40B4-BE49-F238E27FC236}">
                <a16:creationId xmlns:a16="http://schemas.microsoft.com/office/drawing/2014/main" id="{53990C90-B2B7-43FA-83EE-4BB40ACE2C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39" t="1571" r="2791"/>
          <a:stretch/>
        </p:blipFill>
        <p:spPr bwMode="auto">
          <a:xfrm>
            <a:off x="8187229" y="2503592"/>
            <a:ext cx="3059977" cy="352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77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7DA403-E07D-4EB7-8564-C4622DF5324D}"/>
              </a:ext>
            </a:extLst>
          </p:cNvPr>
          <p:cNvSpPr>
            <a:spLocks noGrp="1"/>
          </p:cNvSpPr>
          <p:nvPr>
            <p:ph type="title"/>
          </p:nvPr>
        </p:nvSpPr>
        <p:spPr/>
        <p:txBody>
          <a:bodyPr/>
          <a:lstStyle/>
          <a:p>
            <a:r>
              <a:rPr lang="nl-BE" err="1"/>
              <a:t>Models</a:t>
            </a:r>
            <a:r>
              <a:rPr lang="nl-BE" sz="3600"/>
              <a:t> </a:t>
            </a:r>
            <a:r>
              <a:rPr lang="nl-BE" sz="1800"/>
              <a:t>(in </a:t>
            </a:r>
            <a:r>
              <a:rPr lang="nl-BE" sz="1800" err="1"/>
              <a:t>Shop.DAL</a:t>
            </a:r>
            <a:r>
              <a:rPr lang="nl-BE" sz="1800"/>
              <a:t>)</a:t>
            </a:r>
          </a:p>
        </p:txBody>
      </p:sp>
      <p:sp>
        <p:nvSpPr>
          <p:cNvPr id="4" name="Slide Number Placeholder 3">
            <a:extLst>
              <a:ext uri="{FF2B5EF4-FFF2-40B4-BE49-F238E27FC236}">
                <a16:creationId xmlns:a16="http://schemas.microsoft.com/office/drawing/2014/main" id="{6B8F4B73-3C4F-4FDD-922E-FE86AD584567}"/>
              </a:ext>
            </a:extLst>
          </p:cNvPr>
          <p:cNvSpPr>
            <a:spLocks noGrp="1"/>
          </p:cNvSpPr>
          <p:nvPr>
            <p:ph type="sldNum" sz="quarter" idx="16"/>
          </p:nvPr>
        </p:nvSpPr>
        <p:spPr/>
        <p:txBody>
          <a:bodyPr/>
          <a:lstStyle/>
          <a:p>
            <a:fld id="{3B80295F-48CD-49FC-897A-CCEC919B8070}" type="slidenum">
              <a:rPr lang="nl-BE" smtClean="0"/>
              <a:pPr/>
              <a:t>19</a:t>
            </a:fld>
            <a:endParaRPr lang="nl-BE"/>
          </a:p>
        </p:txBody>
      </p:sp>
      <p:graphicFrame>
        <p:nvGraphicFramePr>
          <p:cNvPr id="5" name="Table 5">
            <a:extLst>
              <a:ext uri="{FF2B5EF4-FFF2-40B4-BE49-F238E27FC236}">
                <a16:creationId xmlns:a16="http://schemas.microsoft.com/office/drawing/2014/main" id="{1A7E40FE-607E-41CD-A193-18A7FF132E9C}"/>
              </a:ext>
            </a:extLst>
          </p:cNvPr>
          <p:cNvGraphicFramePr>
            <a:graphicFrameLocks noGrp="1"/>
          </p:cNvGraphicFramePr>
          <p:nvPr>
            <p:ph idx="4294967295"/>
            <p:extLst>
              <p:ext uri="{D42A27DB-BD31-4B8C-83A1-F6EECF244321}">
                <p14:modId xmlns:p14="http://schemas.microsoft.com/office/powerpoint/2010/main" val="3360450453"/>
              </p:ext>
            </p:extLst>
          </p:nvPr>
        </p:nvGraphicFramePr>
        <p:xfrm>
          <a:off x="3048000" y="2205038"/>
          <a:ext cx="9144000" cy="370840"/>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27373706"/>
                    </a:ext>
                  </a:extLst>
                </a:gridCol>
              </a:tblGrid>
              <a:tr h="370840">
                <a:tc>
                  <a:txBody>
                    <a:bodyPr/>
                    <a:lstStyle/>
                    <a:p>
                      <a:r>
                        <a:rPr lang="nl-BE" sz="1800">
                          <a:solidFill>
                            <a:srgbClr val="0000FF"/>
                          </a:solidFill>
                          <a:latin typeface="Consolas" panose="020B0609020204030204" pitchFamily="49" charset="0"/>
                        </a:rPr>
                        <a:t>    </a:t>
                      </a:r>
                      <a:endParaRPr lang="nl-BE"/>
                    </a:p>
                  </a:txBody>
                  <a:tcPr>
                    <a:noFill/>
                  </a:tcPr>
                </a:tc>
                <a:extLst>
                  <a:ext uri="{0D108BD9-81ED-4DB2-BD59-A6C34878D82A}">
                    <a16:rowId xmlns:a16="http://schemas.microsoft.com/office/drawing/2014/main" val="612553688"/>
                  </a:ext>
                </a:extLst>
              </a:tr>
            </a:tbl>
          </a:graphicData>
        </a:graphic>
      </p:graphicFrame>
      <p:pic>
        <p:nvPicPr>
          <p:cNvPr id="7" name="Afbeelding 6">
            <a:extLst>
              <a:ext uri="{FF2B5EF4-FFF2-40B4-BE49-F238E27FC236}">
                <a16:creationId xmlns:a16="http://schemas.microsoft.com/office/drawing/2014/main" id="{4E6B9072-2929-846C-9FD4-9C4EEB01042E}"/>
              </a:ext>
            </a:extLst>
          </p:cNvPr>
          <p:cNvPicPr>
            <a:picLocks noChangeAspect="1"/>
          </p:cNvPicPr>
          <p:nvPr/>
        </p:nvPicPr>
        <p:blipFill>
          <a:blip r:embed="rId2"/>
          <a:stretch>
            <a:fillRect/>
          </a:stretch>
        </p:blipFill>
        <p:spPr>
          <a:xfrm>
            <a:off x="5815513" y="4249910"/>
            <a:ext cx="3815777" cy="2076613"/>
          </a:xfrm>
          <a:prstGeom prst="rect">
            <a:avLst/>
          </a:prstGeom>
          <a:ln>
            <a:solidFill>
              <a:srgbClr val="009CAB"/>
            </a:solidFill>
          </a:ln>
        </p:spPr>
      </p:pic>
      <p:pic>
        <p:nvPicPr>
          <p:cNvPr id="15" name="Afbeelding 14">
            <a:extLst>
              <a:ext uri="{FF2B5EF4-FFF2-40B4-BE49-F238E27FC236}">
                <a16:creationId xmlns:a16="http://schemas.microsoft.com/office/drawing/2014/main" id="{F89A023D-29DB-58AB-5302-6BD6618A1043}"/>
              </a:ext>
            </a:extLst>
          </p:cNvPr>
          <p:cNvPicPr>
            <a:picLocks noChangeAspect="1"/>
          </p:cNvPicPr>
          <p:nvPr/>
        </p:nvPicPr>
        <p:blipFill>
          <a:blip r:embed="rId3"/>
          <a:stretch>
            <a:fillRect/>
          </a:stretch>
        </p:blipFill>
        <p:spPr>
          <a:xfrm>
            <a:off x="5815513" y="1031397"/>
            <a:ext cx="6002710" cy="3088961"/>
          </a:xfrm>
          <a:prstGeom prst="rect">
            <a:avLst/>
          </a:prstGeom>
          <a:ln>
            <a:solidFill>
              <a:srgbClr val="009CAB"/>
            </a:solidFill>
          </a:ln>
        </p:spPr>
      </p:pic>
      <p:pic>
        <p:nvPicPr>
          <p:cNvPr id="17" name="Afbeelding 16">
            <a:extLst>
              <a:ext uri="{FF2B5EF4-FFF2-40B4-BE49-F238E27FC236}">
                <a16:creationId xmlns:a16="http://schemas.microsoft.com/office/drawing/2014/main" id="{06F1D1B6-4F47-FE3A-B5D1-FB5F418D1013}"/>
              </a:ext>
            </a:extLst>
          </p:cNvPr>
          <p:cNvPicPr>
            <a:picLocks noChangeAspect="1"/>
          </p:cNvPicPr>
          <p:nvPr/>
        </p:nvPicPr>
        <p:blipFill>
          <a:blip r:embed="rId4"/>
          <a:stretch>
            <a:fillRect/>
          </a:stretch>
        </p:blipFill>
        <p:spPr>
          <a:xfrm>
            <a:off x="852798" y="1522380"/>
            <a:ext cx="4867062" cy="3718435"/>
          </a:xfrm>
          <a:prstGeom prst="rect">
            <a:avLst/>
          </a:prstGeom>
          <a:ln>
            <a:solidFill>
              <a:srgbClr val="009CAB"/>
            </a:solidFill>
          </a:ln>
        </p:spPr>
      </p:pic>
      <p:pic>
        <p:nvPicPr>
          <p:cNvPr id="6" name="Afbeelding 5">
            <a:extLst>
              <a:ext uri="{FF2B5EF4-FFF2-40B4-BE49-F238E27FC236}">
                <a16:creationId xmlns:a16="http://schemas.microsoft.com/office/drawing/2014/main" id="{2DB5D3B3-E65B-624E-699B-37A4C8CA7BB8}"/>
              </a:ext>
            </a:extLst>
          </p:cNvPr>
          <p:cNvPicPr>
            <a:picLocks noChangeAspect="1"/>
          </p:cNvPicPr>
          <p:nvPr/>
        </p:nvPicPr>
        <p:blipFill>
          <a:blip r:embed="rId5"/>
          <a:stretch>
            <a:fillRect/>
          </a:stretch>
        </p:blipFill>
        <p:spPr>
          <a:xfrm>
            <a:off x="2024337" y="5311247"/>
            <a:ext cx="3695523" cy="1460119"/>
          </a:xfrm>
          <a:prstGeom prst="rect">
            <a:avLst/>
          </a:prstGeom>
          <a:ln>
            <a:solidFill>
              <a:srgbClr val="009CAB"/>
            </a:solidFill>
          </a:ln>
        </p:spPr>
      </p:pic>
    </p:spTree>
    <p:extLst>
      <p:ext uri="{BB962C8B-B14F-4D97-AF65-F5344CB8AC3E}">
        <p14:creationId xmlns:p14="http://schemas.microsoft.com/office/powerpoint/2010/main" val="249667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sz="quarter" idx="17"/>
          </p:nvPr>
        </p:nvSpPr>
        <p:spPr/>
        <p:txBody>
          <a:bodyPr>
            <a:normAutofit fontScale="85000" lnSpcReduction="20000"/>
          </a:bodyPr>
          <a:lstStyle/>
          <a:p>
            <a:r>
              <a:rPr lang="nl-NL">
                <a:solidFill>
                  <a:srgbClr val="C00000"/>
                </a:solidFill>
              </a:rPr>
              <a:t>A</a:t>
            </a:r>
            <a:r>
              <a:rPr lang="nl-NL"/>
              <a:t>pplication </a:t>
            </a:r>
            <a:r>
              <a:rPr lang="nl-NL">
                <a:solidFill>
                  <a:srgbClr val="C00000"/>
                </a:solidFill>
              </a:rPr>
              <a:t>P</a:t>
            </a:r>
            <a:r>
              <a:rPr lang="nl-NL"/>
              <a:t>rogramming </a:t>
            </a:r>
            <a:r>
              <a:rPr lang="nl-NL">
                <a:solidFill>
                  <a:srgbClr val="C00000"/>
                </a:solidFill>
              </a:rPr>
              <a:t>I</a:t>
            </a:r>
            <a:r>
              <a:rPr lang="nl-NL"/>
              <a:t>nterface</a:t>
            </a:r>
          </a:p>
          <a:p>
            <a:endParaRPr lang="nl-NL"/>
          </a:p>
          <a:p>
            <a:endParaRPr lang="nl-NL"/>
          </a:p>
          <a:p>
            <a:r>
              <a:rPr lang="en-US"/>
              <a:t>APIs let your </a:t>
            </a:r>
            <a:r>
              <a:rPr lang="en-US">
                <a:solidFill>
                  <a:srgbClr val="C00000"/>
                </a:solidFill>
              </a:rPr>
              <a:t>service communicate with other services</a:t>
            </a:r>
            <a:r>
              <a:rPr lang="en-US"/>
              <a:t> without having to know how they’re implemented or forcing you to constantly build new connectivity infrastructure. </a:t>
            </a:r>
          </a:p>
          <a:p>
            <a:endParaRPr lang="en-US"/>
          </a:p>
          <a:p>
            <a:r>
              <a:rPr lang="en-US"/>
              <a:t>APIs simplify how developers integrate </a:t>
            </a:r>
            <a:r>
              <a:rPr lang="en-US">
                <a:solidFill>
                  <a:srgbClr val="C00000"/>
                </a:solidFill>
              </a:rPr>
              <a:t>new application</a:t>
            </a:r>
            <a:r>
              <a:rPr lang="en-US"/>
              <a:t> </a:t>
            </a:r>
            <a:r>
              <a:rPr lang="en-US">
                <a:solidFill>
                  <a:srgbClr val="C00000"/>
                </a:solidFill>
              </a:rPr>
              <a:t>components</a:t>
            </a:r>
            <a:r>
              <a:rPr lang="en-US"/>
              <a:t> into an </a:t>
            </a:r>
            <a:r>
              <a:rPr lang="en-US">
                <a:solidFill>
                  <a:srgbClr val="C00000"/>
                </a:solidFill>
              </a:rPr>
              <a:t>existing architecture</a:t>
            </a:r>
            <a:endParaRPr lang="en-US"/>
          </a:p>
          <a:p>
            <a:r>
              <a:rPr lang="en-US"/>
              <a:t> </a:t>
            </a:r>
          </a:p>
          <a:p>
            <a:r>
              <a:rPr lang="en-US"/>
              <a:t>APIs are sometimes thought of as </a:t>
            </a:r>
            <a:r>
              <a:rPr lang="en-US">
                <a:solidFill>
                  <a:srgbClr val="C00000"/>
                </a:solidFill>
              </a:rPr>
              <a:t>contracts</a:t>
            </a:r>
            <a:r>
              <a:rPr lang="en-US"/>
              <a:t>, with documentation that represents an agreement between parties: If party 1 sends a remote request structured a particular way, this is how party 2’s software will respond.</a:t>
            </a:r>
            <a:br>
              <a:rPr lang="en-US"/>
            </a:br>
            <a:endParaRPr lang="en-US"/>
          </a:p>
          <a:p>
            <a:endParaRPr lang="en-US"/>
          </a:p>
          <a:p>
            <a:r>
              <a:rPr lang="en-US"/>
              <a:t>This can simplify app development, saving time and money.</a:t>
            </a:r>
            <a:endParaRPr lang="nl-NL"/>
          </a:p>
        </p:txBody>
      </p:sp>
      <p:sp>
        <p:nvSpPr>
          <p:cNvPr id="3" name="Titel 2"/>
          <p:cNvSpPr>
            <a:spLocks noGrp="1"/>
          </p:cNvSpPr>
          <p:nvPr>
            <p:ph type="title"/>
          </p:nvPr>
        </p:nvSpPr>
        <p:spPr/>
        <p:txBody>
          <a:bodyPr/>
          <a:lstStyle/>
          <a:p>
            <a:r>
              <a:rPr lang="nl-NL"/>
              <a:t>API?</a:t>
            </a:r>
          </a:p>
        </p:txBody>
      </p:sp>
      <p:sp>
        <p:nvSpPr>
          <p:cNvPr id="4" name="Tijdelijke aanduiding voor dianummer 3"/>
          <p:cNvSpPr>
            <a:spLocks noGrp="1"/>
          </p:cNvSpPr>
          <p:nvPr>
            <p:ph type="sldNum" sz="quarter" idx="16"/>
          </p:nvPr>
        </p:nvSpPr>
        <p:spPr/>
        <p:txBody>
          <a:bodyPr/>
          <a:lstStyle/>
          <a:p>
            <a:fld id="{3B80295F-48CD-49FC-897A-CCEC919B8070}" type="slidenum">
              <a:rPr lang="nl-BE" smtClean="0"/>
              <a:pPr/>
              <a:t>2</a:t>
            </a:fld>
            <a:endParaRPr lang="nl-BE"/>
          </a:p>
        </p:txBody>
      </p:sp>
      <p:pic>
        <p:nvPicPr>
          <p:cNvPr id="5" name="Graphic 4" descr="Badge Copyright outline">
            <a:extLst>
              <a:ext uri="{FF2B5EF4-FFF2-40B4-BE49-F238E27FC236}">
                <a16:creationId xmlns:a16="http://schemas.microsoft.com/office/drawing/2014/main" id="{CCFAD4B6-2B0A-477A-8872-8ABF5D8E9B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395676"/>
            <a:ext cx="373919" cy="373919"/>
          </a:xfrm>
          <a:prstGeom prst="rect">
            <a:avLst/>
          </a:prstGeom>
        </p:spPr>
      </p:pic>
      <p:sp>
        <p:nvSpPr>
          <p:cNvPr id="6" name="TextBox 5">
            <a:extLst>
              <a:ext uri="{FF2B5EF4-FFF2-40B4-BE49-F238E27FC236}">
                <a16:creationId xmlns:a16="http://schemas.microsoft.com/office/drawing/2014/main" id="{C3E57D24-DAA1-45EE-AD8F-4781170A6C3F}"/>
              </a:ext>
            </a:extLst>
          </p:cNvPr>
          <p:cNvSpPr txBox="1"/>
          <p:nvPr/>
        </p:nvSpPr>
        <p:spPr>
          <a:xfrm>
            <a:off x="279870" y="6487207"/>
            <a:ext cx="3214341" cy="307777"/>
          </a:xfrm>
          <a:prstGeom prst="rect">
            <a:avLst/>
          </a:prstGeom>
          <a:noFill/>
        </p:spPr>
        <p:txBody>
          <a:bodyPr wrap="none" rtlCol="0">
            <a:spAutoFit/>
          </a:bodyPr>
          <a:lstStyle/>
          <a:p>
            <a:r>
              <a:rPr lang="en-US" sz="1400">
                <a:hlinkClick r:id="rId4"/>
              </a:rPr>
              <a:t>https://www.redhat.com/en/topics/api</a:t>
            </a:r>
            <a:endParaRPr lang="en-US" sz="1400"/>
          </a:p>
        </p:txBody>
      </p:sp>
    </p:spTree>
    <p:extLst>
      <p:ext uri="{BB962C8B-B14F-4D97-AF65-F5344CB8AC3E}">
        <p14:creationId xmlns:p14="http://schemas.microsoft.com/office/powerpoint/2010/main" val="1621023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D8D5BE-B6B4-4181-AC66-BD93EDDFA4F5}"/>
              </a:ext>
            </a:extLst>
          </p:cNvPr>
          <p:cNvSpPr>
            <a:spLocks noGrp="1"/>
          </p:cNvSpPr>
          <p:nvPr>
            <p:ph type="body" sz="quarter" idx="17"/>
          </p:nvPr>
        </p:nvSpPr>
        <p:spPr>
          <a:xfrm>
            <a:off x="0" y="1450800"/>
            <a:ext cx="12191999" cy="5407200"/>
          </a:xfrm>
        </p:spPr>
        <p:txBody>
          <a:bodyPr>
            <a:normAutofit fontScale="92500" lnSpcReduction="20000"/>
          </a:bodyPr>
          <a:lstStyle/>
          <a:p>
            <a:pPr marL="817200" lvl="1" indent="-457200"/>
            <a:r>
              <a:rPr lang="nl-BE" sz="2400" err="1"/>
              <a:t>Create</a:t>
            </a:r>
            <a:r>
              <a:rPr lang="nl-BE" sz="2400"/>
              <a:t> a new folder ‘Data’ in </a:t>
            </a:r>
            <a:r>
              <a:rPr lang="nl-BE" sz="2400" err="1"/>
              <a:t>Shop.DAL</a:t>
            </a:r>
            <a:endParaRPr lang="nl-BE" sz="2400"/>
          </a:p>
          <a:p>
            <a:pPr lvl="1" indent="0">
              <a:buNone/>
            </a:pPr>
            <a:br>
              <a:rPr lang="nl-BE" sz="2400"/>
            </a:br>
            <a:endParaRPr lang="nl-BE" sz="2400"/>
          </a:p>
          <a:p>
            <a:pPr marL="817200" lvl="1" indent="-457200"/>
            <a:r>
              <a:rPr lang="nl-BE" sz="2400" err="1"/>
              <a:t>Create</a:t>
            </a:r>
            <a:r>
              <a:rPr lang="nl-BE" sz="2400"/>
              <a:t> </a:t>
            </a:r>
            <a:r>
              <a:rPr lang="nl-BE" sz="2400" err="1"/>
              <a:t>the</a:t>
            </a:r>
            <a:r>
              <a:rPr lang="nl-BE" sz="2400"/>
              <a:t> </a:t>
            </a:r>
            <a:r>
              <a:rPr lang="nl-BE" sz="2400" err="1"/>
              <a:t>DbContext</a:t>
            </a:r>
            <a:r>
              <a:rPr lang="nl-BE" sz="2400"/>
              <a:t> ‘</a:t>
            </a:r>
            <a:r>
              <a:rPr lang="nl-BE" sz="2400" err="1"/>
              <a:t>ShopContext.cs</a:t>
            </a:r>
            <a:r>
              <a:rPr lang="nl-BE" sz="2400"/>
              <a:t>’ in </a:t>
            </a:r>
            <a:r>
              <a:rPr lang="nl-BE" sz="2400" err="1"/>
              <a:t>this</a:t>
            </a:r>
            <a:r>
              <a:rPr lang="nl-BE" sz="2400"/>
              <a:t> folder  </a:t>
            </a:r>
            <a:r>
              <a:rPr lang="nl-BE" sz="1800"/>
              <a:t>(copy </a:t>
            </a:r>
            <a:r>
              <a:rPr lang="nl-BE" sz="1800" err="1"/>
              <a:t>from</a:t>
            </a:r>
            <a:r>
              <a:rPr lang="nl-BE" sz="1800"/>
              <a:t> resources, </a:t>
            </a:r>
            <a:r>
              <a:rPr lang="nl-BE" sz="1800" err="1"/>
              <a:t>DBInitializer</a:t>
            </a:r>
            <a:r>
              <a:rPr lang="nl-BE" sz="1800"/>
              <a:t> as well)</a:t>
            </a:r>
            <a:br>
              <a:rPr lang="nl-BE" sz="1800"/>
            </a:br>
            <a:endParaRPr lang="nl-BE" sz="2400"/>
          </a:p>
          <a:p>
            <a:pPr marL="1177200" lvl="2" indent="-457200"/>
            <a:r>
              <a:rPr lang="nl-BE" sz="2400"/>
              <a:t>Through </a:t>
            </a:r>
            <a:r>
              <a:rPr lang="nl-BE" sz="2400" err="1"/>
              <a:t>this</a:t>
            </a:r>
            <a:r>
              <a:rPr lang="nl-BE" sz="2400"/>
              <a:t> </a:t>
            </a:r>
            <a:r>
              <a:rPr lang="nl-BE" sz="2400" err="1"/>
              <a:t>ShopContext</a:t>
            </a:r>
            <a:r>
              <a:rPr lang="nl-BE" sz="2400"/>
              <a:t> we want </a:t>
            </a:r>
            <a:r>
              <a:rPr lang="nl-BE" sz="2400" err="1"/>
              <a:t>to</a:t>
            </a:r>
            <a:r>
              <a:rPr lang="nl-BE" sz="2400"/>
              <a:t> query </a:t>
            </a:r>
            <a:r>
              <a:rPr lang="nl-BE" sz="2400" err="1"/>
              <a:t>and</a:t>
            </a:r>
            <a:r>
              <a:rPr lang="nl-BE" sz="2400"/>
              <a:t> update </a:t>
            </a:r>
            <a:r>
              <a:rPr lang="nl-BE" sz="2400" err="1"/>
              <a:t>the</a:t>
            </a:r>
            <a:r>
              <a:rPr lang="nl-BE" sz="2400"/>
              <a:t> database </a:t>
            </a:r>
            <a:br>
              <a:rPr lang="nl-BE" sz="2400"/>
            </a:br>
            <a:r>
              <a:rPr lang="nl-BE" sz="2400"/>
              <a:t>(</a:t>
            </a:r>
            <a:r>
              <a:rPr lang="nl-BE" sz="2400" err="1"/>
              <a:t>connection</a:t>
            </a:r>
            <a:r>
              <a:rPr lang="nl-BE" sz="2400"/>
              <a:t> </a:t>
            </a:r>
            <a:r>
              <a:rPr lang="nl-BE" sz="2400" err="1"/>
              <a:t>injected</a:t>
            </a:r>
            <a:r>
              <a:rPr lang="nl-BE" sz="2400"/>
              <a:t> in </a:t>
            </a:r>
            <a:r>
              <a:rPr lang="nl-BE" sz="2400" err="1"/>
              <a:t>the</a:t>
            </a:r>
            <a:r>
              <a:rPr lang="nl-BE" sz="2400"/>
              <a:t> </a:t>
            </a:r>
            <a:r>
              <a:rPr lang="nl-BE" sz="2400" err="1"/>
              <a:t>constructor</a:t>
            </a:r>
            <a:r>
              <a:rPr lang="nl-BE" sz="2400"/>
              <a:t>)</a:t>
            </a:r>
          </a:p>
          <a:p>
            <a:pPr lvl="2" indent="0">
              <a:buNone/>
            </a:pPr>
            <a:br>
              <a:rPr lang="nl-BE" sz="2400"/>
            </a:br>
            <a:r>
              <a:rPr lang="nl-BE" sz="2400"/>
              <a:t>		</a:t>
            </a:r>
            <a:r>
              <a:rPr lang="en-US" sz="1800">
                <a:solidFill>
                  <a:srgbClr val="0000FF"/>
                </a:solidFill>
                <a:latin typeface="Cascadia Mono" panose="020B0609020000020004" pitchFamily="49" charset="0"/>
              </a:rPr>
              <a:t>public</a:t>
            </a:r>
            <a:r>
              <a:rPr lang="en-US" sz="1800">
                <a:solidFill>
                  <a:srgbClr val="000000"/>
                </a:solidFill>
                <a:latin typeface="Cascadia Mono" panose="020B0609020000020004" pitchFamily="49" charset="0"/>
              </a:rPr>
              <a:t> </a:t>
            </a:r>
            <a:r>
              <a:rPr lang="en-US" sz="1800" err="1">
                <a:solidFill>
                  <a:srgbClr val="2B91AF"/>
                </a:solidFill>
                <a:latin typeface="Cascadia Mono" panose="020B0609020000020004" pitchFamily="49" charset="0"/>
              </a:rPr>
              <a:t>ShopContext</a:t>
            </a:r>
            <a:r>
              <a:rPr lang="en-US" sz="1800">
                <a:solidFill>
                  <a:srgbClr val="000000"/>
                </a:solidFill>
                <a:latin typeface="Cascadia Mono" panose="020B0609020000020004" pitchFamily="49" charset="0"/>
              </a:rPr>
              <a:t>(</a:t>
            </a:r>
            <a:r>
              <a:rPr lang="en-US" sz="1800" err="1">
                <a:solidFill>
                  <a:srgbClr val="000000"/>
                </a:solidFill>
                <a:latin typeface="Cascadia Mono" panose="020B0609020000020004" pitchFamily="49" charset="0"/>
              </a:rPr>
              <a:t>DbContextOptions</a:t>
            </a:r>
            <a:r>
              <a:rPr lang="en-US" sz="1800">
                <a:solidFill>
                  <a:srgbClr val="000000"/>
                </a:solidFill>
                <a:latin typeface="Cascadia Mono" panose="020B0609020000020004" pitchFamily="49" charset="0"/>
              </a:rPr>
              <a:t>&lt;</a:t>
            </a:r>
            <a:r>
              <a:rPr lang="en-US" sz="1800" err="1">
                <a:solidFill>
                  <a:srgbClr val="000000"/>
                </a:solidFill>
                <a:latin typeface="Cascadia Mono" panose="020B0609020000020004" pitchFamily="49" charset="0"/>
              </a:rPr>
              <a:t>ShopContext</a:t>
            </a:r>
            <a:r>
              <a:rPr lang="en-US" sz="1800">
                <a:solidFill>
                  <a:srgbClr val="000000"/>
                </a:solidFill>
                <a:latin typeface="Cascadia Mono" panose="020B0609020000020004" pitchFamily="49" charset="0"/>
              </a:rPr>
              <a:t>&gt; options)</a:t>
            </a:r>
            <a:br>
              <a:rPr lang="en-US" sz="1800">
                <a:solidFill>
                  <a:srgbClr val="000000"/>
                </a:solidFill>
                <a:latin typeface="Cascadia Mono" panose="020B0609020000020004" pitchFamily="49" charset="0"/>
              </a:rPr>
            </a:br>
            <a:endParaRPr lang="nl-BE" sz="2400"/>
          </a:p>
          <a:p>
            <a:pPr marL="1177200" lvl="2" indent="-457200"/>
            <a:r>
              <a:rPr lang="nl-BE" sz="2400"/>
              <a:t>In </a:t>
            </a:r>
            <a:r>
              <a:rPr lang="nl-BE" sz="2400" err="1"/>
              <a:t>the</a:t>
            </a:r>
            <a:r>
              <a:rPr lang="nl-BE" sz="2400"/>
              <a:t> </a:t>
            </a:r>
            <a:r>
              <a:rPr lang="nl-BE" sz="2400" err="1"/>
              <a:t>ShopContext</a:t>
            </a:r>
            <a:r>
              <a:rPr lang="nl-BE" sz="2400"/>
              <a:t> </a:t>
            </a:r>
            <a:r>
              <a:rPr lang="nl-BE" sz="2400" err="1"/>
              <a:t>DBSets</a:t>
            </a:r>
            <a:r>
              <a:rPr lang="nl-BE" sz="2400"/>
              <a:t> are </a:t>
            </a:r>
            <a:r>
              <a:rPr lang="nl-BE" sz="2400" err="1"/>
              <a:t>created</a:t>
            </a:r>
            <a:r>
              <a:rPr lang="nl-BE" sz="2400"/>
              <a:t> </a:t>
            </a:r>
            <a:r>
              <a:rPr lang="nl-BE" sz="2400" err="1"/>
              <a:t>for</a:t>
            </a:r>
            <a:r>
              <a:rPr lang="nl-BE" sz="2400"/>
              <a:t> </a:t>
            </a:r>
            <a:r>
              <a:rPr lang="nl-BE" sz="2400" err="1"/>
              <a:t>the</a:t>
            </a:r>
            <a:r>
              <a:rPr lang="nl-BE" sz="2400"/>
              <a:t> </a:t>
            </a:r>
            <a:r>
              <a:rPr lang="nl-BE" sz="2400" err="1"/>
              <a:t>models</a:t>
            </a:r>
            <a:endParaRPr lang="nl-BE" sz="2400"/>
          </a:p>
          <a:p>
            <a:pPr lvl="2" indent="0">
              <a:buNone/>
            </a:pPr>
            <a:br>
              <a:rPr lang="nl-BE" sz="2400"/>
            </a:br>
            <a:r>
              <a:rPr lang="nl-BE" sz="2400"/>
              <a:t>		</a:t>
            </a:r>
            <a:r>
              <a:rPr lang="en-US" sz="1800">
                <a:solidFill>
                  <a:srgbClr val="0000FF"/>
                </a:solidFill>
                <a:latin typeface="Cascadia Mono" panose="020B0609020000020004" pitchFamily="49" charset="0"/>
              </a:rPr>
              <a:t>public</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DbSet</a:t>
            </a:r>
            <a:r>
              <a:rPr lang="en-US" sz="1800">
                <a:solidFill>
                  <a:srgbClr val="000000"/>
                </a:solidFill>
                <a:latin typeface="Cascadia Mono" panose="020B0609020000020004" pitchFamily="49" charset="0"/>
              </a:rPr>
              <a:t>&lt;Customer&gt; Customers { </a:t>
            </a:r>
            <a:r>
              <a:rPr lang="en-US" sz="1800">
                <a:solidFill>
                  <a:srgbClr val="0000FF"/>
                </a:solidFill>
                <a:latin typeface="Cascadia Mono" panose="020B0609020000020004" pitchFamily="49" charset="0"/>
              </a:rPr>
              <a:t>get</a:t>
            </a:r>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set</a:t>
            </a:r>
            <a:r>
              <a:rPr lang="en-US" sz="1800">
                <a:solidFill>
                  <a:srgbClr val="000000"/>
                </a:solidFill>
                <a:latin typeface="Cascadia Mono" panose="020B0609020000020004" pitchFamily="49" charset="0"/>
              </a:rPr>
              <a:t>; }</a:t>
            </a:r>
            <a:br>
              <a:rPr lang="en-US" sz="1800">
                <a:solidFill>
                  <a:srgbClr val="000000"/>
                </a:solidFill>
                <a:latin typeface="Cascadia Mono" panose="020B0609020000020004" pitchFamily="49" charset="0"/>
              </a:rPr>
            </a:br>
            <a:endParaRPr lang="nl-BE" sz="2400"/>
          </a:p>
          <a:p>
            <a:pPr marL="1177200" lvl="2" indent="-457200"/>
            <a:r>
              <a:rPr lang="nl-BE" sz="2400"/>
              <a:t>The </a:t>
            </a:r>
            <a:r>
              <a:rPr lang="nl-BE" sz="2400" err="1"/>
              <a:t>mapping</a:t>
            </a:r>
            <a:r>
              <a:rPr lang="nl-BE" sz="2400"/>
              <a:t> </a:t>
            </a:r>
            <a:r>
              <a:rPr lang="nl-BE" sz="2400" err="1"/>
              <a:t>to</a:t>
            </a:r>
            <a:r>
              <a:rPr lang="nl-BE" sz="2400"/>
              <a:t> </a:t>
            </a:r>
            <a:r>
              <a:rPr lang="nl-BE" sz="2400" err="1"/>
              <a:t>the</a:t>
            </a:r>
            <a:r>
              <a:rPr lang="nl-BE" sz="2400"/>
              <a:t> </a:t>
            </a:r>
            <a:r>
              <a:rPr lang="nl-BE" sz="2400" err="1"/>
              <a:t>actual</a:t>
            </a:r>
            <a:r>
              <a:rPr lang="nl-BE" sz="2400"/>
              <a:t> </a:t>
            </a:r>
            <a:r>
              <a:rPr lang="nl-BE" sz="2400" err="1"/>
              <a:t>tables</a:t>
            </a:r>
            <a:r>
              <a:rPr lang="nl-BE" sz="2400"/>
              <a:t> in </a:t>
            </a:r>
            <a:r>
              <a:rPr lang="nl-BE" sz="2400" err="1"/>
              <a:t>SQLServer</a:t>
            </a:r>
            <a:r>
              <a:rPr lang="nl-BE" sz="2400"/>
              <a:t> is set</a:t>
            </a:r>
          </a:p>
          <a:p>
            <a:pPr lvl="2" indent="0">
              <a:buNone/>
            </a:pPr>
            <a:br>
              <a:rPr lang="nl-BE" sz="2400"/>
            </a:br>
            <a:r>
              <a:rPr lang="nl-BE" sz="2400"/>
              <a:t>		</a:t>
            </a:r>
            <a:r>
              <a:rPr lang="en-US" sz="1800" err="1">
                <a:solidFill>
                  <a:srgbClr val="000000"/>
                </a:solidFill>
                <a:latin typeface="Cascadia Mono" panose="020B0609020000020004" pitchFamily="49" charset="0"/>
              </a:rPr>
              <a:t>modelBuilder.Entity</a:t>
            </a:r>
            <a:r>
              <a:rPr lang="en-US" sz="1800">
                <a:solidFill>
                  <a:srgbClr val="000000"/>
                </a:solidFill>
                <a:latin typeface="Cascadia Mono" panose="020B0609020000020004" pitchFamily="49" charset="0"/>
              </a:rPr>
              <a:t>&lt;Customer&gt;().</a:t>
            </a:r>
            <a:r>
              <a:rPr lang="en-US" sz="1800" err="1">
                <a:solidFill>
                  <a:srgbClr val="000000"/>
                </a:solidFill>
                <a:latin typeface="Cascadia Mono" panose="020B0609020000020004" pitchFamily="49" charset="0"/>
              </a:rPr>
              <a:t>ToTable</a:t>
            </a:r>
            <a:r>
              <a:rPr lang="en-US" sz="1800">
                <a:solidFill>
                  <a:srgbClr val="000000"/>
                </a:solidFill>
                <a:latin typeface="Cascadia Mono" panose="020B0609020000020004" pitchFamily="49" charset="0"/>
              </a:rPr>
              <a:t>(</a:t>
            </a:r>
            <a:r>
              <a:rPr lang="en-US" sz="1800">
                <a:solidFill>
                  <a:srgbClr val="A31515"/>
                </a:solidFill>
                <a:latin typeface="Cascadia Mono" panose="020B0609020000020004" pitchFamily="49" charset="0"/>
              </a:rPr>
              <a:t>"Customer"</a:t>
            </a:r>
            <a:r>
              <a:rPr lang="en-US" sz="1800">
                <a:solidFill>
                  <a:srgbClr val="000000"/>
                </a:solidFill>
                <a:latin typeface="Cascadia Mono" panose="020B0609020000020004" pitchFamily="49" charset="0"/>
              </a:rPr>
              <a:t>);</a:t>
            </a:r>
            <a:endParaRPr lang="nl-BE" sz="2400"/>
          </a:p>
        </p:txBody>
      </p:sp>
      <p:sp>
        <p:nvSpPr>
          <p:cNvPr id="3" name="Title 2">
            <a:extLst>
              <a:ext uri="{FF2B5EF4-FFF2-40B4-BE49-F238E27FC236}">
                <a16:creationId xmlns:a16="http://schemas.microsoft.com/office/drawing/2014/main" id="{224312F1-221B-4D33-BD73-441DED81A0FB}"/>
              </a:ext>
            </a:extLst>
          </p:cNvPr>
          <p:cNvSpPr>
            <a:spLocks noGrp="1"/>
          </p:cNvSpPr>
          <p:nvPr>
            <p:ph type="title"/>
          </p:nvPr>
        </p:nvSpPr>
        <p:spPr/>
        <p:txBody>
          <a:bodyPr/>
          <a:lstStyle/>
          <a:p>
            <a:r>
              <a:rPr lang="nl-BE"/>
              <a:t>Database context</a:t>
            </a:r>
            <a:r>
              <a:rPr lang="nl-BE" sz="3600"/>
              <a:t> </a:t>
            </a:r>
            <a:r>
              <a:rPr lang="nl-BE" sz="1800"/>
              <a:t>(in </a:t>
            </a:r>
            <a:r>
              <a:rPr lang="nl-BE" sz="1800" err="1"/>
              <a:t>Shop.DAL</a:t>
            </a:r>
            <a:r>
              <a:rPr lang="nl-BE" sz="1800"/>
              <a:t>)  </a:t>
            </a:r>
          </a:p>
        </p:txBody>
      </p:sp>
      <p:sp>
        <p:nvSpPr>
          <p:cNvPr id="4" name="Slide Number Placeholder 3">
            <a:extLst>
              <a:ext uri="{FF2B5EF4-FFF2-40B4-BE49-F238E27FC236}">
                <a16:creationId xmlns:a16="http://schemas.microsoft.com/office/drawing/2014/main" id="{8F82CC42-0A06-4D73-9B52-4AFC327E358B}"/>
              </a:ext>
            </a:extLst>
          </p:cNvPr>
          <p:cNvSpPr>
            <a:spLocks noGrp="1"/>
          </p:cNvSpPr>
          <p:nvPr>
            <p:ph type="sldNum" sz="quarter" idx="16"/>
          </p:nvPr>
        </p:nvSpPr>
        <p:spPr/>
        <p:txBody>
          <a:bodyPr/>
          <a:lstStyle/>
          <a:p>
            <a:fld id="{3B80295F-48CD-49FC-897A-CCEC919B8070}" type="slidenum">
              <a:rPr lang="nl-BE" smtClean="0"/>
              <a:pPr/>
              <a:t>20</a:t>
            </a:fld>
            <a:endParaRPr lang="nl-BE"/>
          </a:p>
        </p:txBody>
      </p:sp>
      <p:pic>
        <p:nvPicPr>
          <p:cNvPr id="6" name="Afbeelding 5">
            <a:extLst>
              <a:ext uri="{FF2B5EF4-FFF2-40B4-BE49-F238E27FC236}">
                <a16:creationId xmlns:a16="http://schemas.microsoft.com/office/drawing/2014/main" id="{FF7B0350-5ABB-77F4-D67A-6C6A84B7BBDF}"/>
              </a:ext>
            </a:extLst>
          </p:cNvPr>
          <p:cNvPicPr>
            <a:picLocks noChangeAspect="1"/>
          </p:cNvPicPr>
          <p:nvPr/>
        </p:nvPicPr>
        <p:blipFill>
          <a:blip r:embed="rId2"/>
          <a:stretch>
            <a:fillRect/>
          </a:stretch>
        </p:blipFill>
        <p:spPr>
          <a:xfrm>
            <a:off x="7830597" y="112679"/>
            <a:ext cx="2381250" cy="2343150"/>
          </a:xfrm>
          <a:prstGeom prst="rect">
            <a:avLst/>
          </a:prstGeom>
          <a:ln>
            <a:solidFill>
              <a:srgbClr val="009CAB"/>
            </a:solidFill>
          </a:ln>
        </p:spPr>
      </p:pic>
    </p:spTree>
    <p:extLst>
      <p:ext uri="{BB962C8B-B14F-4D97-AF65-F5344CB8AC3E}">
        <p14:creationId xmlns:p14="http://schemas.microsoft.com/office/powerpoint/2010/main" val="142241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9673AE-07E4-43E6-B1A7-FA67A34687AF}"/>
              </a:ext>
            </a:extLst>
          </p:cNvPr>
          <p:cNvSpPr>
            <a:spLocks noGrp="1"/>
          </p:cNvSpPr>
          <p:nvPr>
            <p:ph type="title"/>
          </p:nvPr>
        </p:nvSpPr>
        <p:spPr/>
        <p:txBody>
          <a:bodyPr/>
          <a:lstStyle/>
          <a:p>
            <a:r>
              <a:rPr lang="nl-BE" err="1"/>
              <a:t>ShopContext.cs</a:t>
            </a:r>
            <a:r>
              <a:rPr lang="nl-BE"/>
              <a:t> </a:t>
            </a:r>
            <a:r>
              <a:rPr lang="nl-BE" sz="1800"/>
              <a:t>(in </a:t>
            </a:r>
            <a:r>
              <a:rPr lang="nl-BE" sz="1800" err="1"/>
              <a:t>Shop.DAL</a:t>
            </a:r>
            <a:r>
              <a:rPr lang="nl-BE" sz="1800"/>
              <a:t>) </a:t>
            </a:r>
          </a:p>
        </p:txBody>
      </p:sp>
      <p:sp>
        <p:nvSpPr>
          <p:cNvPr id="4" name="Slide Number Placeholder 3">
            <a:extLst>
              <a:ext uri="{FF2B5EF4-FFF2-40B4-BE49-F238E27FC236}">
                <a16:creationId xmlns:a16="http://schemas.microsoft.com/office/drawing/2014/main" id="{C79420D8-7E8B-45AF-8D85-0C7D1BD048B5}"/>
              </a:ext>
            </a:extLst>
          </p:cNvPr>
          <p:cNvSpPr>
            <a:spLocks noGrp="1"/>
          </p:cNvSpPr>
          <p:nvPr>
            <p:ph type="sldNum" sz="quarter" idx="16"/>
          </p:nvPr>
        </p:nvSpPr>
        <p:spPr/>
        <p:txBody>
          <a:bodyPr/>
          <a:lstStyle/>
          <a:p>
            <a:fld id="{3B80295F-48CD-49FC-897A-CCEC919B8070}" type="slidenum">
              <a:rPr lang="nl-BE" smtClean="0"/>
              <a:pPr/>
              <a:t>21</a:t>
            </a:fld>
            <a:endParaRPr lang="nl-BE"/>
          </a:p>
        </p:txBody>
      </p:sp>
      <p:pic>
        <p:nvPicPr>
          <p:cNvPr id="6" name="Afbeelding 5">
            <a:extLst>
              <a:ext uri="{FF2B5EF4-FFF2-40B4-BE49-F238E27FC236}">
                <a16:creationId xmlns:a16="http://schemas.microsoft.com/office/drawing/2014/main" id="{40460AFD-2281-6A4C-A610-1D67DB197400}"/>
              </a:ext>
            </a:extLst>
          </p:cNvPr>
          <p:cNvPicPr>
            <a:picLocks noChangeAspect="1"/>
          </p:cNvPicPr>
          <p:nvPr/>
        </p:nvPicPr>
        <p:blipFill>
          <a:blip r:embed="rId3"/>
          <a:stretch>
            <a:fillRect/>
          </a:stretch>
        </p:blipFill>
        <p:spPr>
          <a:xfrm>
            <a:off x="850583" y="1562622"/>
            <a:ext cx="8547417" cy="5151868"/>
          </a:xfrm>
          <a:prstGeom prst="rect">
            <a:avLst/>
          </a:prstGeom>
          <a:ln>
            <a:solidFill>
              <a:srgbClr val="009CAB"/>
            </a:solidFill>
          </a:ln>
        </p:spPr>
      </p:pic>
      <p:sp>
        <p:nvSpPr>
          <p:cNvPr id="8" name="Tekstvak 7">
            <a:extLst>
              <a:ext uri="{FF2B5EF4-FFF2-40B4-BE49-F238E27FC236}">
                <a16:creationId xmlns:a16="http://schemas.microsoft.com/office/drawing/2014/main" id="{899AD628-D7FD-2C28-171A-B92744A4916E}"/>
              </a:ext>
            </a:extLst>
          </p:cNvPr>
          <p:cNvSpPr txBox="1"/>
          <p:nvPr/>
        </p:nvSpPr>
        <p:spPr>
          <a:xfrm>
            <a:off x="3647440" y="2014974"/>
            <a:ext cx="6096000" cy="307777"/>
          </a:xfrm>
          <a:prstGeom prst="rect">
            <a:avLst/>
          </a:prstGeom>
          <a:noFill/>
        </p:spPr>
        <p:txBody>
          <a:bodyPr wrap="square">
            <a:spAutoFit/>
          </a:bodyPr>
          <a:lstStyle/>
          <a:p>
            <a:r>
              <a:rPr lang="nl-BE" sz="1400" b="1">
                <a:solidFill>
                  <a:srgbClr val="00B050"/>
                </a:solidFill>
                <a:latin typeface="Consolas" panose="020B0609020204030204" pitchFamily="49" charset="0"/>
              </a:rPr>
              <a:t>// empty </a:t>
            </a:r>
            <a:r>
              <a:rPr lang="nl-BE" sz="1400" b="1" err="1">
                <a:solidFill>
                  <a:srgbClr val="00B050"/>
                </a:solidFill>
                <a:latin typeface="Consolas" panose="020B0609020204030204" pitchFamily="49" charset="0"/>
              </a:rPr>
              <a:t>constructor</a:t>
            </a:r>
            <a:r>
              <a:rPr lang="nl-BE" sz="1400" b="1">
                <a:solidFill>
                  <a:srgbClr val="00B050"/>
                </a:solidFill>
                <a:latin typeface="Consolas" panose="020B0609020204030204" pitchFamily="49" charset="0"/>
              </a:rPr>
              <a:t>, </a:t>
            </a:r>
            <a:r>
              <a:rPr lang="nl-BE" sz="1400" b="1" err="1">
                <a:solidFill>
                  <a:srgbClr val="00B050"/>
                </a:solidFill>
                <a:latin typeface="Consolas" panose="020B0609020204030204" pitchFamily="49" charset="0"/>
              </a:rPr>
              <a:t>otherwise</a:t>
            </a:r>
            <a:r>
              <a:rPr lang="nl-BE" sz="1400" b="1">
                <a:solidFill>
                  <a:srgbClr val="00B050"/>
                </a:solidFill>
                <a:latin typeface="Consolas" panose="020B0609020204030204" pitchFamily="49" charset="0"/>
              </a:rPr>
              <a:t> </a:t>
            </a:r>
            <a:r>
              <a:rPr lang="nl-BE" sz="1400" b="1" err="1">
                <a:solidFill>
                  <a:srgbClr val="00B050"/>
                </a:solidFill>
                <a:latin typeface="Consolas" panose="020B0609020204030204" pitchFamily="49" charset="0"/>
              </a:rPr>
              <a:t>scaffolding</a:t>
            </a:r>
            <a:r>
              <a:rPr lang="nl-BE" sz="1400" b="1">
                <a:solidFill>
                  <a:srgbClr val="00B050"/>
                </a:solidFill>
                <a:latin typeface="Consolas" panose="020B0609020204030204" pitchFamily="49" charset="0"/>
              </a:rPr>
              <a:t> </a:t>
            </a:r>
            <a:r>
              <a:rPr lang="nl-BE" sz="1400" b="1" err="1">
                <a:solidFill>
                  <a:srgbClr val="00B050"/>
                </a:solidFill>
                <a:latin typeface="Consolas" panose="020B0609020204030204" pitchFamily="49" charset="0"/>
              </a:rPr>
              <a:t>won't</a:t>
            </a:r>
            <a:r>
              <a:rPr lang="nl-BE" sz="1400" b="1">
                <a:solidFill>
                  <a:srgbClr val="00B050"/>
                </a:solidFill>
                <a:latin typeface="Consolas" panose="020B0609020204030204" pitchFamily="49" charset="0"/>
              </a:rPr>
              <a:t> </a:t>
            </a:r>
            <a:r>
              <a:rPr lang="nl-BE" sz="1400" b="1" err="1">
                <a:solidFill>
                  <a:srgbClr val="00B050"/>
                </a:solidFill>
                <a:latin typeface="Consolas" panose="020B0609020204030204" pitchFamily="49" charset="0"/>
              </a:rPr>
              <a:t>work</a:t>
            </a:r>
            <a:endParaRPr lang="nl-BE" sz="1400" b="1">
              <a:solidFill>
                <a:srgbClr val="00B050"/>
              </a:solidFill>
              <a:latin typeface="Consolas" panose="020B0609020204030204" pitchFamily="49" charset="0"/>
            </a:endParaRPr>
          </a:p>
        </p:txBody>
      </p:sp>
    </p:spTree>
    <p:extLst>
      <p:ext uri="{BB962C8B-B14F-4D97-AF65-F5344CB8AC3E}">
        <p14:creationId xmlns:p14="http://schemas.microsoft.com/office/powerpoint/2010/main" val="260901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F06C26F1-587B-26C4-5362-965B8D3EEED7}"/>
              </a:ext>
            </a:extLst>
          </p:cNvPr>
          <p:cNvSpPr txBox="1"/>
          <p:nvPr/>
        </p:nvSpPr>
        <p:spPr>
          <a:xfrm>
            <a:off x="1567237" y="2905743"/>
            <a:ext cx="9448800" cy="2862322"/>
          </a:xfrm>
          <a:prstGeom prst="rect">
            <a:avLst/>
          </a:prstGeom>
          <a:noFill/>
          <a:ln>
            <a:solidFill>
              <a:srgbClr val="009CAB"/>
            </a:solidFill>
          </a:ln>
        </p:spPr>
        <p:txBody>
          <a:bodyPr wrap="square">
            <a:spAutoFit/>
          </a:bodyPr>
          <a:lstStyle/>
          <a:p>
            <a:r>
              <a:rPr lang="nl-BE" sz="1800" err="1">
                <a:solidFill>
                  <a:srgbClr val="0000FF"/>
                </a:solidFill>
                <a:latin typeface="Cascadia Mono" panose="020B0609020000020004" pitchFamily="49" charset="0"/>
              </a:rPr>
              <a:t>using</a:t>
            </a:r>
            <a:r>
              <a:rPr lang="nl-BE" sz="1800">
                <a:solidFill>
                  <a:srgbClr val="000000"/>
                </a:solidFill>
                <a:latin typeface="Cascadia Mono" panose="020B0609020000020004" pitchFamily="49" charset="0"/>
              </a:rPr>
              <a:t> </a:t>
            </a:r>
            <a:r>
              <a:rPr lang="nl-BE" sz="1800" err="1">
                <a:solidFill>
                  <a:srgbClr val="000000"/>
                </a:solidFill>
                <a:latin typeface="Cascadia Mono" panose="020B0609020000020004" pitchFamily="49" charset="0"/>
              </a:rPr>
              <a:t>Microsoft.EntityFrameworkCore</a:t>
            </a:r>
            <a:r>
              <a:rPr lang="nl-BE" sz="1800">
                <a:solidFill>
                  <a:srgbClr val="000000"/>
                </a:solidFill>
                <a:latin typeface="Cascadia Mono" panose="020B0609020000020004" pitchFamily="49" charset="0"/>
              </a:rPr>
              <a:t>;</a:t>
            </a:r>
          </a:p>
          <a:p>
            <a:r>
              <a:rPr lang="nl-BE" sz="1800" err="1">
                <a:solidFill>
                  <a:srgbClr val="0000FF"/>
                </a:solidFill>
                <a:latin typeface="Cascadia Mono" panose="020B0609020000020004" pitchFamily="49" charset="0"/>
              </a:rPr>
              <a:t>using</a:t>
            </a:r>
            <a:r>
              <a:rPr lang="nl-BE" sz="1800">
                <a:solidFill>
                  <a:srgbClr val="000000"/>
                </a:solidFill>
                <a:latin typeface="Cascadia Mono" panose="020B0609020000020004" pitchFamily="49" charset="0"/>
              </a:rPr>
              <a:t> </a:t>
            </a:r>
            <a:r>
              <a:rPr lang="nl-BE" sz="1800" err="1">
                <a:solidFill>
                  <a:srgbClr val="000000"/>
                </a:solidFill>
                <a:latin typeface="Cascadia Mono" panose="020B0609020000020004" pitchFamily="49" charset="0"/>
              </a:rPr>
              <a:t>Shop.DAL.Data</a:t>
            </a:r>
            <a:r>
              <a:rPr lang="nl-BE" sz="1800">
                <a:solidFill>
                  <a:srgbClr val="000000"/>
                </a:solidFill>
                <a:latin typeface="Cascadia Mono" panose="020B0609020000020004" pitchFamily="49" charset="0"/>
              </a:rPr>
              <a:t>;</a:t>
            </a:r>
          </a:p>
          <a:p>
            <a:endParaRPr lang="nl-BE" sz="1800">
              <a:solidFill>
                <a:srgbClr val="000000"/>
              </a:solidFill>
              <a:latin typeface="Cascadia Mono" panose="020B0609020000020004" pitchFamily="49" charset="0"/>
            </a:endParaRPr>
          </a:p>
          <a:p>
            <a:r>
              <a:rPr lang="en-US" sz="1800">
                <a:solidFill>
                  <a:srgbClr val="0000FF"/>
                </a:solidFill>
                <a:latin typeface="Cascadia Mono" panose="020B0609020000020004" pitchFamily="49" charset="0"/>
              </a:rPr>
              <a:t>var</a:t>
            </a:r>
            <a:r>
              <a:rPr lang="en-US" sz="1800">
                <a:solidFill>
                  <a:srgbClr val="000000"/>
                </a:solidFill>
                <a:latin typeface="Cascadia Mono" panose="020B0609020000020004" pitchFamily="49" charset="0"/>
              </a:rPr>
              <a:t> builder = </a:t>
            </a:r>
            <a:r>
              <a:rPr lang="en-US" sz="1800" err="1">
                <a:solidFill>
                  <a:srgbClr val="000000"/>
                </a:solidFill>
                <a:latin typeface="Cascadia Mono" panose="020B0609020000020004" pitchFamily="49" charset="0"/>
              </a:rPr>
              <a:t>WebApplication.CreateBuilder</a:t>
            </a:r>
            <a:r>
              <a:rPr lang="en-US" sz="1800">
                <a:solidFill>
                  <a:srgbClr val="000000"/>
                </a:solidFill>
                <a:latin typeface="Cascadia Mono" panose="020B0609020000020004" pitchFamily="49" charset="0"/>
              </a:rPr>
              <a:t>(</a:t>
            </a:r>
            <a:r>
              <a:rPr lang="en-US" sz="1800" err="1">
                <a:solidFill>
                  <a:srgbClr val="000000"/>
                </a:solidFill>
                <a:latin typeface="Cascadia Mono" panose="020B0609020000020004" pitchFamily="49" charset="0"/>
              </a:rPr>
              <a:t>args</a:t>
            </a:r>
            <a:r>
              <a:rPr lang="en-US" sz="1800">
                <a:solidFill>
                  <a:srgbClr val="000000"/>
                </a:solidFill>
                <a:latin typeface="Cascadia Mono" panose="020B0609020000020004" pitchFamily="49" charset="0"/>
              </a:rPr>
              <a:t>);</a:t>
            </a:r>
          </a:p>
          <a:p>
            <a:endParaRPr lang="nl-BE" sz="1800">
              <a:solidFill>
                <a:srgbClr val="000000"/>
              </a:solidFill>
              <a:latin typeface="Cascadia Mono" panose="020B0609020000020004" pitchFamily="49" charset="0"/>
            </a:endParaRPr>
          </a:p>
          <a:p>
            <a:r>
              <a:rPr lang="en-US" sz="1800">
                <a:solidFill>
                  <a:srgbClr val="008000"/>
                </a:solidFill>
                <a:latin typeface="Cascadia Mono" panose="020B0609020000020004" pitchFamily="49" charset="0"/>
              </a:rPr>
              <a:t>// Add services to the container.</a:t>
            </a:r>
            <a:endParaRPr lang="en-US" sz="1800">
              <a:solidFill>
                <a:srgbClr val="000000"/>
              </a:solidFill>
              <a:latin typeface="Cascadia Mono" panose="020B0609020000020004" pitchFamily="49" charset="0"/>
            </a:endParaRPr>
          </a:p>
          <a:p>
            <a:r>
              <a:rPr lang="nl-BE" sz="1800">
                <a:solidFill>
                  <a:srgbClr val="0000FF"/>
                </a:solidFill>
                <a:latin typeface="Cascadia Mono" panose="020B0609020000020004" pitchFamily="49" charset="0"/>
              </a:rPr>
              <a:t>var</a:t>
            </a:r>
            <a:r>
              <a:rPr lang="nl-BE" sz="1800">
                <a:solidFill>
                  <a:srgbClr val="000000"/>
                </a:solidFill>
                <a:latin typeface="Cascadia Mono" panose="020B0609020000020004" pitchFamily="49" charset="0"/>
              </a:rPr>
              <a:t> </a:t>
            </a:r>
            <a:r>
              <a:rPr lang="nl-BE" sz="1800" err="1">
                <a:solidFill>
                  <a:srgbClr val="000000"/>
                </a:solidFill>
                <a:latin typeface="Cascadia Mono" panose="020B0609020000020004" pitchFamily="49" charset="0"/>
              </a:rPr>
              <a:t>connectionString</a:t>
            </a:r>
            <a:r>
              <a:rPr lang="nl-BE" sz="1800">
                <a:solidFill>
                  <a:srgbClr val="000000"/>
                </a:solidFill>
                <a:latin typeface="Cascadia Mono" panose="020B0609020000020004" pitchFamily="49" charset="0"/>
              </a:rPr>
              <a:t> </a:t>
            </a:r>
          </a:p>
          <a:p>
            <a:r>
              <a:rPr lang="nl-BE" sz="1800">
                <a:solidFill>
                  <a:srgbClr val="000000"/>
                </a:solidFill>
                <a:latin typeface="Cascadia Mono" panose="020B0609020000020004" pitchFamily="49" charset="0"/>
              </a:rPr>
              <a:t>    = </a:t>
            </a:r>
            <a:r>
              <a:rPr lang="nl-BE" sz="1800" err="1">
                <a:solidFill>
                  <a:srgbClr val="000000"/>
                </a:solidFill>
                <a:latin typeface="Cascadia Mono" panose="020B0609020000020004" pitchFamily="49" charset="0"/>
              </a:rPr>
              <a:t>builder.Configuration.GetConnectionString</a:t>
            </a:r>
            <a:r>
              <a:rPr lang="nl-BE" sz="1800">
                <a:solidFill>
                  <a:srgbClr val="000000"/>
                </a:solidFill>
                <a:latin typeface="Cascadia Mono" panose="020B0609020000020004" pitchFamily="49" charset="0"/>
              </a:rPr>
              <a:t>(</a:t>
            </a:r>
            <a:r>
              <a:rPr lang="nl-BE" sz="1800">
                <a:solidFill>
                  <a:srgbClr val="A31515"/>
                </a:solidFill>
                <a:latin typeface="Cascadia Mono" panose="020B0609020000020004" pitchFamily="49" charset="0"/>
              </a:rPr>
              <a:t>"</a:t>
            </a:r>
            <a:r>
              <a:rPr lang="nl-BE" sz="1800" err="1">
                <a:solidFill>
                  <a:srgbClr val="A31515"/>
                </a:solidFill>
                <a:latin typeface="Cascadia Mono" panose="020B0609020000020004" pitchFamily="49" charset="0"/>
              </a:rPr>
              <a:t>DefaultConnection</a:t>
            </a:r>
            <a:r>
              <a:rPr lang="nl-BE" sz="1800">
                <a:solidFill>
                  <a:srgbClr val="A31515"/>
                </a:solidFill>
                <a:latin typeface="Cascadia Mono" panose="020B0609020000020004" pitchFamily="49" charset="0"/>
              </a:rPr>
              <a:t>"</a:t>
            </a:r>
            <a:r>
              <a:rPr lang="nl-BE" sz="1800">
                <a:solidFill>
                  <a:srgbClr val="000000"/>
                </a:solidFill>
                <a:latin typeface="Cascadia Mono" panose="020B0609020000020004" pitchFamily="49" charset="0"/>
              </a:rPr>
              <a:t>);</a:t>
            </a:r>
          </a:p>
          <a:p>
            <a:r>
              <a:rPr lang="en-US" sz="1800" err="1">
                <a:solidFill>
                  <a:srgbClr val="000000"/>
                </a:solidFill>
                <a:latin typeface="Cascadia Mono" panose="020B0609020000020004" pitchFamily="49" charset="0"/>
              </a:rPr>
              <a:t>builder.Services.AddDbContext</a:t>
            </a:r>
            <a:r>
              <a:rPr lang="en-US" sz="1800">
                <a:solidFill>
                  <a:srgbClr val="000000"/>
                </a:solidFill>
                <a:latin typeface="Cascadia Mono" panose="020B0609020000020004" pitchFamily="49" charset="0"/>
              </a:rPr>
              <a:t>&lt;</a:t>
            </a:r>
            <a:r>
              <a:rPr lang="en-US" sz="1800" err="1">
                <a:solidFill>
                  <a:srgbClr val="000000"/>
                </a:solidFill>
                <a:latin typeface="Cascadia Mono" panose="020B0609020000020004" pitchFamily="49" charset="0"/>
              </a:rPr>
              <a:t>ShopContext</a:t>
            </a:r>
            <a:r>
              <a:rPr lang="en-US" sz="1800">
                <a:solidFill>
                  <a:srgbClr val="000000"/>
                </a:solidFill>
                <a:latin typeface="Cascadia Mono" panose="020B0609020000020004" pitchFamily="49" charset="0"/>
              </a:rPr>
              <a:t>&gt;(options =&gt;</a:t>
            </a:r>
          </a:p>
          <a:p>
            <a:r>
              <a:rPr lang="nl-BE" sz="1800">
                <a:solidFill>
                  <a:srgbClr val="000000"/>
                </a:solidFill>
                <a:latin typeface="Cascadia Mono" panose="020B0609020000020004" pitchFamily="49" charset="0"/>
              </a:rPr>
              <a:t>    </a:t>
            </a:r>
            <a:r>
              <a:rPr lang="nl-BE" sz="1800" err="1">
                <a:solidFill>
                  <a:srgbClr val="000000"/>
                </a:solidFill>
                <a:latin typeface="Cascadia Mono" panose="020B0609020000020004" pitchFamily="49" charset="0"/>
              </a:rPr>
              <a:t>options.UseSqlServer</a:t>
            </a:r>
            <a:r>
              <a:rPr lang="nl-BE" sz="1800">
                <a:solidFill>
                  <a:srgbClr val="000000"/>
                </a:solidFill>
                <a:latin typeface="Cascadia Mono" panose="020B0609020000020004" pitchFamily="49" charset="0"/>
              </a:rPr>
              <a:t>(</a:t>
            </a:r>
            <a:r>
              <a:rPr lang="nl-BE" sz="1800" err="1">
                <a:solidFill>
                  <a:srgbClr val="000000"/>
                </a:solidFill>
                <a:latin typeface="Cascadia Mono" panose="020B0609020000020004" pitchFamily="49" charset="0"/>
              </a:rPr>
              <a:t>connectionString</a:t>
            </a:r>
            <a:r>
              <a:rPr lang="nl-BE" sz="1800">
                <a:solidFill>
                  <a:srgbClr val="000000"/>
                </a:solidFill>
                <a:latin typeface="Cascadia Mono" panose="020B0609020000020004" pitchFamily="49" charset="0"/>
              </a:rPr>
              <a:t>));</a:t>
            </a:r>
            <a:endParaRPr lang="nl-BE"/>
          </a:p>
        </p:txBody>
      </p:sp>
      <p:sp>
        <p:nvSpPr>
          <p:cNvPr id="2" name="Content Placeholder 1">
            <a:extLst>
              <a:ext uri="{FF2B5EF4-FFF2-40B4-BE49-F238E27FC236}">
                <a16:creationId xmlns:a16="http://schemas.microsoft.com/office/drawing/2014/main" id="{9FEA032D-DBAD-4E0D-A159-38020C5DEA46}"/>
              </a:ext>
            </a:extLst>
          </p:cNvPr>
          <p:cNvSpPr>
            <a:spLocks noGrp="1"/>
          </p:cNvSpPr>
          <p:nvPr>
            <p:ph type="body" sz="quarter" idx="17"/>
          </p:nvPr>
        </p:nvSpPr>
        <p:spPr>
          <a:xfrm>
            <a:off x="0" y="1450800"/>
            <a:ext cx="12191999" cy="1193009"/>
          </a:xfrm>
        </p:spPr>
        <p:txBody>
          <a:bodyPr/>
          <a:lstStyle/>
          <a:p>
            <a:r>
              <a:rPr lang="nl-BE" err="1"/>
              <a:t>Shop.API</a:t>
            </a:r>
            <a:r>
              <a:rPr lang="nl-BE"/>
              <a:t> Project | </a:t>
            </a:r>
            <a:r>
              <a:rPr lang="nl-BE" err="1"/>
              <a:t>Program.cs</a:t>
            </a:r>
            <a:endParaRPr lang="nl-BE"/>
          </a:p>
          <a:p>
            <a:pPr lvl="1"/>
            <a:endParaRPr lang="nl-BE"/>
          </a:p>
        </p:txBody>
      </p:sp>
      <p:sp>
        <p:nvSpPr>
          <p:cNvPr id="3" name="Title 2">
            <a:extLst>
              <a:ext uri="{FF2B5EF4-FFF2-40B4-BE49-F238E27FC236}">
                <a16:creationId xmlns:a16="http://schemas.microsoft.com/office/drawing/2014/main" id="{7952A428-BE54-49CD-A7F4-82737903BCC0}"/>
              </a:ext>
            </a:extLst>
          </p:cNvPr>
          <p:cNvSpPr>
            <a:spLocks noGrp="1"/>
          </p:cNvSpPr>
          <p:nvPr>
            <p:ph type="title"/>
          </p:nvPr>
        </p:nvSpPr>
        <p:spPr>
          <a:xfrm>
            <a:off x="0" y="682801"/>
            <a:ext cx="12192000" cy="777011"/>
          </a:xfrm>
        </p:spPr>
        <p:txBody>
          <a:bodyPr/>
          <a:lstStyle/>
          <a:p>
            <a:r>
              <a:rPr lang="nl-BE"/>
              <a:t>Register the database context </a:t>
            </a:r>
            <a:r>
              <a:rPr lang="nl-BE" sz="1800"/>
              <a:t>(in </a:t>
            </a:r>
            <a:r>
              <a:rPr lang="nl-BE" sz="1800" err="1"/>
              <a:t>Shop.API</a:t>
            </a:r>
            <a:r>
              <a:rPr lang="nl-BE" sz="1800"/>
              <a:t>)</a:t>
            </a:r>
          </a:p>
        </p:txBody>
      </p:sp>
      <p:sp>
        <p:nvSpPr>
          <p:cNvPr id="4" name="Slide Number Placeholder 3">
            <a:extLst>
              <a:ext uri="{FF2B5EF4-FFF2-40B4-BE49-F238E27FC236}">
                <a16:creationId xmlns:a16="http://schemas.microsoft.com/office/drawing/2014/main" id="{2C18E532-6345-4166-AA13-BEB3015C3438}"/>
              </a:ext>
            </a:extLst>
          </p:cNvPr>
          <p:cNvSpPr>
            <a:spLocks noGrp="1"/>
          </p:cNvSpPr>
          <p:nvPr>
            <p:ph type="sldNum" sz="quarter" idx="16"/>
          </p:nvPr>
        </p:nvSpPr>
        <p:spPr/>
        <p:txBody>
          <a:bodyPr/>
          <a:lstStyle/>
          <a:p>
            <a:fld id="{3B80295F-48CD-49FC-897A-CCEC919B8070}" type="slidenum">
              <a:rPr lang="nl-BE" smtClean="0"/>
              <a:pPr/>
              <a:t>22</a:t>
            </a:fld>
            <a:endParaRPr lang="nl-BE"/>
          </a:p>
        </p:txBody>
      </p:sp>
      <p:sp>
        <p:nvSpPr>
          <p:cNvPr id="6" name="Rectangle 5">
            <a:extLst>
              <a:ext uri="{FF2B5EF4-FFF2-40B4-BE49-F238E27FC236}">
                <a16:creationId xmlns:a16="http://schemas.microsoft.com/office/drawing/2014/main" id="{9CCCDEDC-A854-44CD-B38B-F72440FEE5F8}"/>
              </a:ext>
            </a:extLst>
          </p:cNvPr>
          <p:cNvSpPr/>
          <p:nvPr/>
        </p:nvSpPr>
        <p:spPr>
          <a:xfrm>
            <a:off x="7762883" y="4741491"/>
            <a:ext cx="3388821" cy="518315"/>
          </a:xfrm>
          <a:prstGeom prst="rect">
            <a:avLst/>
          </a:prstGeom>
          <a:noFill/>
          <a:ln w="19050">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468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276587-FCB6-491E-8293-E146B656A6BE}"/>
              </a:ext>
            </a:extLst>
          </p:cNvPr>
          <p:cNvSpPr>
            <a:spLocks noGrp="1"/>
          </p:cNvSpPr>
          <p:nvPr>
            <p:ph type="title"/>
          </p:nvPr>
        </p:nvSpPr>
        <p:spPr/>
        <p:txBody>
          <a:bodyPr/>
          <a:lstStyle/>
          <a:p>
            <a:r>
              <a:rPr lang="nl-BE" err="1"/>
              <a:t>appsettings.json</a:t>
            </a:r>
            <a:endParaRPr lang="nl-BE" sz="1800"/>
          </a:p>
        </p:txBody>
      </p:sp>
      <p:sp>
        <p:nvSpPr>
          <p:cNvPr id="4" name="Slide Number Placeholder 3">
            <a:extLst>
              <a:ext uri="{FF2B5EF4-FFF2-40B4-BE49-F238E27FC236}">
                <a16:creationId xmlns:a16="http://schemas.microsoft.com/office/drawing/2014/main" id="{9C7B4F2D-1D03-416C-A025-A7B1E020B163}"/>
              </a:ext>
            </a:extLst>
          </p:cNvPr>
          <p:cNvSpPr>
            <a:spLocks noGrp="1"/>
          </p:cNvSpPr>
          <p:nvPr>
            <p:ph type="sldNum" sz="quarter" idx="16"/>
          </p:nvPr>
        </p:nvSpPr>
        <p:spPr/>
        <p:txBody>
          <a:bodyPr/>
          <a:lstStyle/>
          <a:p>
            <a:fld id="{3B80295F-48CD-49FC-897A-CCEC919B8070}" type="slidenum">
              <a:rPr lang="nl-BE" smtClean="0"/>
              <a:pPr/>
              <a:t>23</a:t>
            </a:fld>
            <a:endParaRPr lang="nl-BE"/>
          </a:p>
        </p:txBody>
      </p:sp>
      <p:sp>
        <p:nvSpPr>
          <p:cNvPr id="9" name="Tekstvak 8">
            <a:extLst>
              <a:ext uri="{FF2B5EF4-FFF2-40B4-BE49-F238E27FC236}">
                <a16:creationId xmlns:a16="http://schemas.microsoft.com/office/drawing/2014/main" id="{8F55E013-EBD4-3DE5-3A36-A9FB4F28CCA0}"/>
              </a:ext>
            </a:extLst>
          </p:cNvPr>
          <p:cNvSpPr txBox="1"/>
          <p:nvPr/>
        </p:nvSpPr>
        <p:spPr>
          <a:xfrm>
            <a:off x="3404981" y="2917222"/>
            <a:ext cx="6097656" cy="3416320"/>
          </a:xfrm>
          <a:prstGeom prst="rect">
            <a:avLst/>
          </a:prstGeom>
          <a:noFill/>
          <a:ln>
            <a:solidFill>
              <a:srgbClr val="009CAB"/>
            </a:solidFill>
          </a:ln>
        </p:spPr>
        <p:txBody>
          <a:bodyPr wrap="square">
            <a:spAutoFit/>
          </a:bodyPr>
          <a:lstStyle/>
          <a:p>
            <a:r>
              <a:rPr lang="nl-BE" sz="1800">
                <a:solidFill>
                  <a:srgbClr val="000000"/>
                </a:solidFill>
                <a:latin typeface="Cascadia Mono" panose="020B0609020000020004" pitchFamily="49" charset="0"/>
              </a:rPr>
              <a:t>{</a:t>
            </a:r>
          </a:p>
          <a:p>
            <a:r>
              <a:rPr lang="nl-BE" sz="1800">
                <a:solidFill>
                  <a:srgbClr val="000000"/>
                </a:solidFill>
                <a:latin typeface="Cascadia Mono" panose="020B0609020000020004" pitchFamily="49" charset="0"/>
              </a:rPr>
              <a:t>  </a:t>
            </a:r>
            <a:r>
              <a:rPr lang="nl-BE" sz="1800">
                <a:solidFill>
                  <a:srgbClr val="2E75B6"/>
                </a:solidFill>
                <a:latin typeface="Cascadia Mono" panose="020B0609020000020004" pitchFamily="49" charset="0"/>
              </a:rPr>
              <a:t>"</a:t>
            </a:r>
            <a:r>
              <a:rPr lang="nl-BE" sz="1800" err="1">
                <a:solidFill>
                  <a:srgbClr val="2E75B6"/>
                </a:solidFill>
                <a:latin typeface="Cascadia Mono" panose="020B0609020000020004" pitchFamily="49" charset="0"/>
              </a:rPr>
              <a:t>ConnectionStrings</a:t>
            </a:r>
            <a:r>
              <a:rPr lang="nl-BE" sz="1800">
                <a:solidFill>
                  <a:srgbClr val="2E75B6"/>
                </a:solidFill>
                <a:latin typeface="Cascadia Mono" panose="020B0609020000020004" pitchFamily="49" charset="0"/>
              </a:rPr>
              <a:t>"</a:t>
            </a:r>
            <a:r>
              <a:rPr lang="nl-BE" sz="1800">
                <a:solidFill>
                  <a:srgbClr val="000000"/>
                </a:solidFill>
                <a:latin typeface="Cascadia Mono" panose="020B0609020000020004" pitchFamily="49" charset="0"/>
              </a:rPr>
              <a:t>: {</a:t>
            </a:r>
          </a:p>
          <a:p>
            <a:r>
              <a:rPr lang="nl-BE" sz="1800">
                <a:solidFill>
                  <a:srgbClr val="000000"/>
                </a:solidFill>
                <a:latin typeface="Cascadia Mono" panose="020B0609020000020004" pitchFamily="49" charset="0"/>
              </a:rPr>
              <a:t>    </a:t>
            </a:r>
            <a:r>
              <a:rPr lang="nl-BE" sz="1800">
                <a:solidFill>
                  <a:srgbClr val="2E75B6"/>
                </a:solidFill>
                <a:latin typeface="Cascadia Mono" panose="020B0609020000020004" pitchFamily="49" charset="0"/>
              </a:rPr>
              <a:t>"</a:t>
            </a:r>
            <a:r>
              <a:rPr lang="nl-BE" sz="1800" err="1">
                <a:solidFill>
                  <a:srgbClr val="2E75B6"/>
                </a:solidFill>
                <a:latin typeface="Cascadia Mono" panose="020B0609020000020004" pitchFamily="49" charset="0"/>
              </a:rPr>
              <a:t>DefaultConnection</a:t>
            </a:r>
            <a:r>
              <a:rPr lang="nl-BE" sz="1800">
                <a:solidFill>
                  <a:srgbClr val="2E75B6"/>
                </a:solidFill>
                <a:latin typeface="Cascadia Mono" panose="020B0609020000020004" pitchFamily="49" charset="0"/>
              </a:rPr>
              <a:t>"</a:t>
            </a:r>
            <a:r>
              <a:rPr lang="nl-BE" sz="1800">
                <a:solidFill>
                  <a:srgbClr val="000000"/>
                </a:solidFill>
                <a:latin typeface="Cascadia Mono" panose="020B0609020000020004" pitchFamily="49" charset="0"/>
              </a:rPr>
              <a:t>: </a:t>
            </a:r>
            <a:r>
              <a:rPr lang="nl-BE" sz="1800">
                <a:solidFill>
                  <a:srgbClr val="A31515"/>
                </a:solidFill>
                <a:latin typeface="Cascadia Mono" panose="020B0609020000020004" pitchFamily="49" charset="0"/>
              </a:rPr>
              <a:t>""</a:t>
            </a:r>
            <a:endParaRPr lang="nl-BE" sz="1800">
              <a:solidFill>
                <a:srgbClr val="000000"/>
              </a:solidFill>
              <a:latin typeface="Cascadia Mono" panose="020B0609020000020004" pitchFamily="49" charset="0"/>
            </a:endParaRPr>
          </a:p>
          <a:p>
            <a:r>
              <a:rPr lang="nl-BE" sz="1800">
                <a:solidFill>
                  <a:srgbClr val="000000"/>
                </a:solidFill>
                <a:latin typeface="Cascadia Mono" panose="020B0609020000020004" pitchFamily="49" charset="0"/>
              </a:rPr>
              <a:t>  },</a:t>
            </a:r>
          </a:p>
          <a:p>
            <a:r>
              <a:rPr lang="nl-BE" sz="1800">
                <a:solidFill>
                  <a:srgbClr val="000000"/>
                </a:solidFill>
                <a:latin typeface="Cascadia Mono" panose="020B0609020000020004" pitchFamily="49" charset="0"/>
              </a:rPr>
              <a:t>  </a:t>
            </a:r>
            <a:r>
              <a:rPr lang="nl-BE" sz="1800">
                <a:solidFill>
                  <a:srgbClr val="2E75B6"/>
                </a:solidFill>
                <a:latin typeface="Cascadia Mono" panose="020B0609020000020004" pitchFamily="49" charset="0"/>
              </a:rPr>
              <a:t>"</a:t>
            </a:r>
            <a:r>
              <a:rPr lang="nl-BE" sz="1800" err="1">
                <a:solidFill>
                  <a:srgbClr val="2E75B6"/>
                </a:solidFill>
                <a:latin typeface="Cascadia Mono" panose="020B0609020000020004" pitchFamily="49" charset="0"/>
              </a:rPr>
              <a:t>Logging</a:t>
            </a:r>
            <a:r>
              <a:rPr lang="nl-BE" sz="1800">
                <a:solidFill>
                  <a:srgbClr val="2E75B6"/>
                </a:solidFill>
                <a:latin typeface="Cascadia Mono" panose="020B0609020000020004" pitchFamily="49" charset="0"/>
              </a:rPr>
              <a:t>"</a:t>
            </a:r>
            <a:r>
              <a:rPr lang="nl-BE" sz="1800">
                <a:solidFill>
                  <a:srgbClr val="000000"/>
                </a:solidFill>
                <a:latin typeface="Cascadia Mono" panose="020B0609020000020004" pitchFamily="49" charset="0"/>
              </a:rPr>
              <a:t>: {</a:t>
            </a:r>
          </a:p>
          <a:p>
            <a:r>
              <a:rPr lang="nl-BE" sz="1800">
                <a:solidFill>
                  <a:srgbClr val="000000"/>
                </a:solidFill>
                <a:latin typeface="Cascadia Mono" panose="020B0609020000020004" pitchFamily="49" charset="0"/>
              </a:rPr>
              <a:t>    </a:t>
            </a:r>
            <a:r>
              <a:rPr lang="nl-BE" sz="1800">
                <a:solidFill>
                  <a:srgbClr val="2E75B6"/>
                </a:solidFill>
                <a:latin typeface="Cascadia Mono" panose="020B0609020000020004" pitchFamily="49" charset="0"/>
              </a:rPr>
              <a:t>"</a:t>
            </a:r>
            <a:r>
              <a:rPr lang="nl-BE" sz="1800" err="1">
                <a:solidFill>
                  <a:srgbClr val="2E75B6"/>
                </a:solidFill>
                <a:latin typeface="Cascadia Mono" panose="020B0609020000020004" pitchFamily="49" charset="0"/>
              </a:rPr>
              <a:t>LogLevel</a:t>
            </a:r>
            <a:r>
              <a:rPr lang="nl-BE" sz="1800">
                <a:solidFill>
                  <a:srgbClr val="2E75B6"/>
                </a:solidFill>
                <a:latin typeface="Cascadia Mono" panose="020B0609020000020004" pitchFamily="49" charset="0"/>
              </a:rPr>
              <a:t>"</a:t>
            </a:r>
            <a:r>
              <a:rPr lang="nl-BE" sz="1800">
                <a:solidFill>
                  <a:srgbClr val="000000"/>
                </a:solidFill>
                <a:latin typeface="Cascadia Mono" panose="020B0609020000020004" pitchFamily="49" charset="0"/>
              </a:rPr>
              <a:t>: {</a:t>
            </a:r>
          </a:p>
          <a:p>
            <a:r>
              <a:rPr lang="nl-BE" sz="1800">
                <a:solidFill>
                  <a:srgbClr val="000000"/>
                </a:solidFill>
                <a:latin typeface="Cascadia Mono" panose="020B0609020000020004" pitchFamily="49" charset="0"/>
              </a:rPr>
              <a:t>      </a:t>
            </a:r>
            <a:r>
              <a:rPr lang="nl-BE" sz="1800">
                <a:solidFill>
                  <a:srgbClr val="2E75B6"/>
                </a:solidFill>
                <a:latin typeface="Cascadia Mono" panose="020B0609020000020004" pitchFamily="49" charset="0"/>
              </a:rPr>
              <a:t>"Default"</a:t>
            </a:r>
            <a:r>
              <a:rPr lang="nl-BE" sz="1800">
                <a:solidFill>
                  <a:srgbClr val="000000"/>
                </a:solidFill>
                <a:latin typeface="Cascadia Mono" panose="020B0609020000020004" pitchFamily="49" charset="0"/>
              </a:rPr>
              <a:t>: </a:t>
            </a:r>
            <a:r>
              <a:rPr lang="nl-BE" sz="1800">
                <a:solidFill>
                  <a:srgbClr val="A31515"/>
                </a:solidFill>
                <a:latin typeface="Cascadia Mono" panose="020B0609020000020004" pitchFamily="49" charset="0"/>
              </a:rPr>
              <a:t>"Information"</a:t>
            </a:r>
            <a:r>
              <a:rPr lang="nl-BE" sz="1800">
                <a:solidFill>
                  <a:srgbClr val="000000"/>
                </a:solidFill>
                <a:latin typeface="Cascadia Mono" panose="020B0609020000020004" pitchFamily="49" charset="0"/>
              </a:rPr>
              <a:t>,</a:t>
            </a:r>
          </a:p>
          <a:p>
            <a:r>
              <a:rPr lang="nl-BE" sz="1800">
                <a:solidFill>
                  <a:srgbClr val="000000"/>
                </a:solidFill>
                <a:latin typeface="Cascadia Mono" panose="020B0609020000020004" pitchFamily="49" charset="0"/>
              </a:rPr>
              <a:t>      </a:t>
            </a:r>
            <a:r>
              <a:rPr lang="nl-BE" sz="1800">
                <a:solidFill>
                  <a:srgbClr val="2E75B6"/>
                </a:solidFill>
                <a:latin typeface="Cascadia Mono" panose="020B0609020000020004" pitchFamily="49" charset="0"/>
              </a:rPr>
              <a:t>"</a:t>
            </a:r>
            <a:r>
              <a:rPr lang="nl-BE" sz="1800" err="1">
                <a:solidFill>
                  <a:srgbClr val="2E75B6"/>
                </a:solidFill>
                <a:latin typeface="Cascadia Mono" panose="020B0609020000020004" pitchFamily="49" charset="0"/>
              </a:rPr>
              <a:t>Microsoft.AspNetCore</a:t>
            </a:r>
            <a:r>
              <a:rPr lang="nl-BE" sz="1800">
                <a:solidFill>
                  <a:srgbClr val="2E75B6"/>
                </a:solidFill>
                <a:latin typeface="Cascadia Mono" panose="020B0609020000020004" pitchFamily="49" charset="0"/>
              </a:rPr>
              <a:t>"</a:t>
            </a:r>
            <a:r>
              <a:rPr lang="nl-BE" sz="1800">
                <a:solidFill>
                  <a:srgbClr val="000000"/>
                </a:solidFill>
                <a:latin typeface="Cascadia Mono" panose="020B0609020000020004" pitchFamily="49" charset="0"/>
              </a:rPr>
              <a:t>: </a:t>
            </a:r>
            <a:r>
              <a:rPr lang="nl-BE" sz="1800">
                <a:solidFill>
                  <a:srgbClr val="A31515"/>
                </a:solidFill>
                <a:latin typeface="Cascadia Mono" panose="020B0609020000020004" pitchFamily="49" charset="0"/>
              </a:rPr>
              <a:t>"</a:t>
            </a:r>
            <a:r>
              <a:rPr lang="nl-BE" sz="1800" err="1">
                <a:solidFill>
                  <a:srgbClr val="A31515"/>
                </a:solidFill>
                <a:latin typeface="Cascadia Mono" panose="020B0609020000020004" pitchFamily="49" charset="0"/>
              </a:rPr>
              <a:t>Warning</a:t>
            </a:r>
            <a:r>
              <a:rPr lang="nl-BE" sz="1800">
                <a:solidFill>
                  <a:srgbClr val="A31515"/>
                </a:solidFill>
                <a:latin typeface="Cascadia Mono" panose="020B0609020000020004" pitchFamily="49" charset="0"/>
              </a:rPr>
              <a:t>"</a:t>
            </a:r>
            <a:endParaRPr lang="nl-BE" sz="1800">
              <a:solidFill>
                <a:srgbClr val="000000"/>
              </a:solidFill>
              <a:latin typeface="Cascadia Mono" panose="020B0609020000020004" pitchFamily="49" charset="0"/>
            </a:endParaRPr>
          </a:p>
          <a:p>
            <a:r>
              <a:rPr lang="nl-BE" sz="1800">
                <a:solidFill>
                  <a:srgbClr val="000000"/>
                </a:solidFill>
                <a:latin typeface="Cascadia Mono" panose="020B0609020000020004" pitchFamily="49" charset="0"/>
              </a:rPr>
              <a:t>    }</a:t>
            </a:r>
          </a:p>
          <a:p>
            <a:r>
              <a:rPr lang="nl-BE" sz="1800">
                <a:solidFill>
                  <a:srgbClr val="000000"/>
                </a:solidFill>
                <a:latin typeface="Cascadia Mono" panose="020B0609020000020004" pitchFamily="49" charset="0"/>
              </a:rPr>
              <a:t>  },</a:t>
            </a:r>
          </a:p>
          <a:p>
            <a:r>
              <a:rPr lang="nl-BE" sz="1800">
                <a:solidFill>
                  <a:srgbClr val="000000"/>
                </a:solidFill>
                <a:latin typeface="Cascadia Mono" panose="020B0609020000020004" pitchFamily="49" charset="0"/>
              </a:rPr>
              <a:t>  </a:t>
            </a:r>
            <a:r>
              <a:rPr lang="nl-BE" sz="1800">
                <a:solidFill>
                  <a:srgbClr val="2E75B6"/>
                </a:solidFill>
                <a:latin typeface="Cascadia Mono" panose="020B0609020000020004" pitchFamily="49" charset="0"/>
              </a:rPr>
              <a:t>"</a:t>
            </a:r>
            <a:r>
              <a:rPr lang="nl-BE" sz="1800" err="1">
                <a:solidFill>
                  <a:srgbClr val="2E75B6"/>
                </a:solidFill>
                <a:latin typeface="Cascadia Mono" panose="020B0609020000020004" pitchFamily="49" charset="0"/>
              </a:rPr>
              <a:t>AllowedHosts</a:t>
            </a:r>
            <a:r>
              <a:rPr lang="nl-BE" sz="1800">
                <a:solidFill>
                  <a:srgbClr val="2E75B6"/>
                </a:solidFill>
                <a:latin typeface="Cascadia Mono" panose="020B0609020000020004" pitchFamily="49" charset="0"/>
              </a:rPr>
              <a:t>"</a:t>
            </a:r>
            <a:r>
              <a:rPr lang="nl-BE" sz="1800">
                <a:solidFill>
                  <a:srgbClr val="000000"/>
                </a:solidFill>
                <a:latin typeface="Cascadia Mono" panose="020B0609020000020004" pitchFamily="49" charset="0"/>
              </a:rPr>
              <a:t>: </a:t>
            </a:r>
            <a:r>
              <a:rPr lang="nl-BE" sz="1800">
                <a:solidFill>
                  <a:srgbClr val="A31515"/>
                </a:solidFill>
                <a:latin typeface="Cascadia Mono" panose="020B0609020000020004" pitchFamily="49" charset="0"/>
              </a:rPr>
              <a:t>"*"</a:t>
            </a:r>
            <a:endParaRPr lang="nl-BE" sz="1800">
              <a:solidFill>
                <a:srgbClr val="000000"/>
              </a:solidFill>
              <a:latin typeface="Cascadia Mono" panose="020B0609020000020004" pitchFamily="49" charset="0"/>
            </a:endParaRPr>
          </a:p>
          <a:p>
            <a:r>
              <a:rPr lang="nl-BE" sz="1800">
                <a:solidFill>
                  <a:srgbClr val="000000"/>
                </a:solidFill>
                <a:latin typeface="Cascadia Mono" panose="020B0609020000020004" pitchFamily="49" charset="0"/>
              </a:rPr>
              <a:t>}</a:t>
            </a:r>
            <a:endParaRPr lang="nl-BE"/>
          </a:p>
        </p:txBody>
      </p:sp>
      <p:sp>
        <p:nvSpPr>
          <p:cNvPr id="10" name="Rectangle 11">
            <a:extLst>
              <a:ext uri="{FF2B5EF4-FFF2-40B4-BE49-F238E27FC236}">
                <a16:creationId xmlns:a16="http://schemas.microsoft.com/office/drawing/2014/main" id="{FEEC9BF7-33EA-6619-AB6F-3BB5656F65F3}"/>
              </a:ext>
            </a:extLst>
          </p:cNvPr>
          <p:cNvSpPr/>
          <p:nvPr/>
        </p:nvSpPr>
        <p:spPr>
          <a:xfrm>
            <a:off x="3647594" y="3119350"/>
            <a:ext cx="3548337" cy="102895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kstvak 11">
            <a:extLst>
              <a:ext uri="{FF2B5EF4-FFF2-40B4-BE49-F238E27FC236}">
                <a16:creationId xmlns:a16="http://schemas.microsoft.com/office/drawing/2014/main" id="{CA2F1646-32CB-1F9A-A24B-14729E2934D6}"/>
              </a:ext>
            </a:extLst>
          </p:cNvPr>
          <p:cNvSpPr txBox="1"/>
          <p:nvPr/>
        </p:nvSpPr>
        <p:spPr>
          <a:xfrm>
            <a:off x="593864" y="1608059"/>
            <a:ext cx="8490502" cy="1077218"/>
          </a:xfrm>
          <a:prstGeom prst="rect">
            <a:avLst/>
          </a:prstGeom>
          <a:noFill/>
        </p:spPr>
        <p:txBody>
          <a:bodyPr wrap="square">
            <a:spAutoFit/>
          </a:bodyPr>
          <a:lstStyle/>
          <a:p>
            <a:r>
              <a:rPr lang="nl-BE" sz="3200" err="1">
                <a:solidFill>
                  <a:schemeClr val="tx1">
                    <a:lumMod val="65000"/>
                    <a:lumOff val="35000"/>
                  </a:schemeClr>
                </a:solidFill>
              </a:rPr>
              <a:t>Add</a:t>
            </a:r>
            <a:r>
              <a:rPr lang="nl-BE" sz="3200">
                <a:solidFill>
                  <a:schemeClr val="tx1">
                    <a:lumMod val="65000"/>
                    <a:lumOff val="35000"/>
                  </a:schemeClr>
                </a:solidFill>
              </a:rPr>
              <a:t> </a:t>
            </a:r>
            <a:r>
              <a:rPr lang="nl-BE" sz="3200" err="1">
                <a:solidFill>
                  <a:schemeClr val="tx1">
                    <a:lumMod val="65000"/>
                    <a:lumOff val="35000"/>
                  </a:schemeClr>
                </a:solidFill>
              </a:rPr>
              <a:t>ConnectionStrings</a:t>
            </a:r>
            <a:r>
              <a:rPr lang="nl-BE" sz="3200">
                <a:solidFill>
                  <a:schemeClr val="tx1">
                    <a:lumMod val="65000"/>
                    <a:lumOff val="35000"/>
                  </a:schemeClr>
                </a:solidFill>
              </a:rPr>
              <a:t> </a:t>
            </a:r>
            <a:br>
              <a:rPr lang="nl-BE" sz="3200">
                <a:solidFill>
                  <a:schemeClr val="tx1">
                    <a:lumMod val="65000"/>
                    <a:lumOff val="35000"/>
                  </a:schemeClr>
                </a:solidFill>
              </a:rPr>
            </a:br>
            <a:r>
              <a:rPr lang="nl-BE" sz="3200" err="1">
                <a:solidFill>
                  <a:schemeClr val="tx1">
                    <a:lumMod val="65000"/>
                    <a:lumOff val="35000"/>
                  </a:schemeClr>
                </a:solidFill>
              </a:rPr>
              <a:t>Add</a:t>
            </a:r>
            <a:r>
              <a:rPr lang="nl-BE" sz="3200">
                <a:solidFill>
                  <a:schemeClr val="tx1">
                    <a:lumMod val="65000"/>
                    <a:lumOff val="35000"/>
                  </a:schemeClr>
                </a:solidFill>
              </a:rPr>
              <a:t> </a:t>
            </a:r>
            <a:r>
              <a:rPr lang="nl-BE" sz="3200" err="1">
                <a:solidFill>
                  <a:schemeClr val="tx1">
                    <a:lumMod val="65000"/>
                    <a:lumOff val="35000"/>
                  </a:schemeClr>
                </a:solidFill>
              </a:rPr>
              <a:t>DefaultConnection</a:t>
            </a:r>
            <a:r>
              <a:rPr lang="nl-BE" sz="3200">
                <a:solidFill>
                  <a:schemeClr val="tx1">
                    <a:lumMod val="65000"/>
                    <a:lumOff val="35000"/>
                  </a:schemeClr>
                </a:solidFill>
              </a:rPr>
              <a:t> </a:t>
            </a:r>
            <a:r>
              <a:rPr lang="nl-BE" sz="3200" err="1">
                <a:solidFill>
                  <a:schemeClr val="tx1">
                    <a:lumMod val="65000"/>
                    <a:lumOff val="35000"/>
                  </a:schemeClr>
                </a:solidFill>
              </a:rPr>
              <a:t>key-value</a:t>
            </a:r>
            <a:r>
              <a:rPr lang="nl-BE" sz="3200">
                <a:solidFill>
                  <a:schemeClr val="tx1">
                    <a:lumMod val="65000"/>
                    <a:lumOff val="35000"/>
                  </a:schemeClr>
                </a:solidFill>
              </a:rPr>
              <a:t> pair</a:t>
            </a:r>
          </a:p>
        </p:txBody>
      </p:sp>
    </p:spTree>
    <p:extLst>
      <p:ext uri="{BB962C8B-B14F-4D97-AF65-F5344CB8AC3E}">
        <p14:creationId xmlns:p14="http://schemas.microsoft.com/office/powerpoint/2010/main" val="1630457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37B4076-4A7B-4CDA-9C0C-7D70B5D2AC95}"/>
              </a:ext>
            </a:extLst>
          </p:cNvPr>
          <p:cNvSpPr>
            <a:spLocks noGrp="1"/>
          </p:cNvSpPr>
          <p:nvPr>
            <p:ph type="body" sz="quarter" idx="17"/>
          </p:nvPr>
        </p:nvSpPr>
        <p:spPr/>
        <p:txBody>
          <a:bodyPr/>
          <a:lstStyle/>
          <a:p>
            <a:r>
              <a:rPr lang="nl-NL"/>
              <a:t>Right click (</a:t>
            </a:r>
            <a:r>
              <a:rPr lang="nl-NL" err="1"/>
              <a:t>localdb</a:t>
            </a:r>
            <a:r>
              <a:rPr lang="nl-NL"/>
              <a:t>)\</a:t>
            </a:r>
            <a:r>
              <a:rPr lang="nl-NL" err="1"/>
              <a:t>MSSQLLocalDB</a:t>
            </a:r>
            <a:r>
              <a:rPr lang="nl-NL"/>
              <a:t> </a:t>
            </a:r>
            <a:r>
              <a:rPr lang="nl-NL" err="1"/>
              <a:t>and</a:t>
            </a:r>
            <a:r>
              <a:rPr lang="nl-NL"/>
              <a:t> </a:t>
            </a:r>
            <a:r>
              <a:rPr lang="nl-NL" err="1"/>
              <a:t>choose</a:t>
            </a:r>
            <a:r>
              <a:rPr lang="nl-NL"/>
              <a:t> ‘</a:t>
            </a:r>
            <a:r>
              <a:rPr lang="nl-NL" err="1"/>
              <a:t>Properties</a:t>
            </a:r>
            <a:r>
              <a:rPr lang="nl-NL"/>
              <a:t>’</a:t>
            </a:r>
          </a:p>
          <a:p>
            <a:endParaRPr lang="nl-NL"/>
          </a:p>
          <a:p>
            <a:r>
              <a:rPr lang="nl-NL"/>
              <a:t>Copy </a:t>
            </a:r>
            <a:r>
              <a:rPr lang="nl-NL" err="1"/>
              <a:t>the</a:t>
            </a:r>
            <a:r>
              <a:rPr lang="nl-NL"/>
              <a:t> </a:t>
            </a:r>
            <a:r>
              <a:rPr lang="nl-NL" err="1"/>
              <a:t>connection</a:t>
            </a:r>
            <a:r>
              <a:rPr lang="nl-NL"/>
              <a:t> string</a:t>
            </a:r>
          </a:p>
          <a:p>
            <a:endParaRPr lang="nl-NL"/>
          </a:p>
          <a:p>
            <a:endParaRPr lang="fr-BE"/>
          </a:p>
        </p:txBody>
      </p:sp>
      <p:sp>
        <p:nvSpPr>
          <p:cNvPr id="3" name="Titel 2">
            <a:extLst>
              <a:ext uri="{FF2B5EF4-FFF2-40B4-BE49-F238E27FC236}">
                <a16:creationId xmlns:a16="http://schemas.microsoft.com/office/drawing/2014/main" id="{93B8FC8E-053A-437C-9B65-6074E150BC1D}"/>
              </a:ext>
            </a:extLst>
          </p:cNvPr>
          <p:cNvSpPr>
            <a:spLocks noGrp="1"/>
          </p:cNvSpPr>
          <p:nvPr>
            <p:ph type="title"/>
          </p:nvPr>
        </p:nvSpPr>
        <p:spPr/>
        <p:txBody>
          <a:bodyPr/>
          <a:lstStyle/>
          <a:p>
            <a:r>
              <a:rPr lang="nl-NL"/>
              <a:t>Get </a:t>
            </a:r>
            <a:r>
              <a:rPr lang="nl-NL" err="1"/>
              <a:t>the</a:t>
            </a:r>
            <a:r>
              <a:rPr lang="nl-NL"/>
              <a:t> </a:t>
            </a:r>
            <a:r>
              <a:rPr lang="nl-NL" err="1"/>
              <a:t>connectionstring</a:t>
            </a:r>
            <a:endParaRPr lang="fr-BE"/>
          </a:p>
        </p:txBody>
      </p:sp>
      <p:sp>
        <p:nvSpPr>
          <p:cNvPr id="4" name="Tijdelijke aanduiding voor dianummer 3">
            <a:extLst>
              <a:ext uri="{FF2B5EF4-FFF2-40B4-BE49-F238E27FC236}">
                <a16:creationId xmlns:a16="http://schemas.microsoft.com/office/drawing/2014/main" id="{646D43B8-5A3D-443D-AACE-3185ADED8185}"/>
              </a:ext>
            </a:extLst>
          </p:cNvPr>
          <p:cNvSpPr>
            <a:spLocks noGrp="1"/>
          </p:cNvSpPr>
          <p:nvPr>
            <p:ph type="sldNum" sz="quarter" idx="16"/>
          </p:nvPr>
        </p:nvSpPr>
        <p:spPr/>
        <p:txBody>
          <a:bodyPr/>
          <a:lstStyle/>
          <a:p>
            <a:fld id="{3B80295F-48CD-49FC-897A-CCEC919B8070}" type="slidenum">
              <a:rPr lang="nl-BE" smtClean="0"/>
              <a:pPr/>
              <a:t>24</a:t>
            </a:fld>
            <a:endParaRPr lang="nl-BE"/>
          </a:p>
        </p:txBody>
      </p:sp>
      <p:pic>
        <p:nvPicPr>
          <p:cNvPr id="8" name="Afbeelding 7">
            <a:extLst>
              <a:ext uri="{FF2B5EF4-FFF2-40B4-BE49-F238E27FC236}">
                <a16:creationId xmlns:a16="http://schemas.microsoft.com/office/drawing/2014/main" id="{B93E3748-6B60-4471-87F6-97AA4DA78683}"/>
              </a:ext>
            </a:extLst>
          </p:cNvPr>
          <p:cNvPicPr>
            <a:picLocks noChangeAspect="1"/>
          </p:cNvPicPr>
          <p:nvPr/>
        </p:nvPicPr>
        <p:blipFill>
          <a:blip r:embed="rId2"/>
          <a:stretch>
            <a:fillRect/>
          </a:stretch>
        </p:blipFill>
        <p:spPr>
          <a:xfrm>
            <a:off x="2085356" y="3681093"/>
            <a:ext cx="3895451" cy="1944216"/>
          </a:xfrm>
          <a:prstGeom prst="rect">
            <a:avLst/>
          </a:prstGeom>
          <a:ln>
            <a:solidFill>
              <a:srgbClr val="009CAB"/>
            </a:solidFill>
          </a:ln>
        </p:spPr>
      </p:pic>
      <p:pic>
        <p:nvPicPr>
          <p:cNvPr id="10" name="Afbeelding 9">
            <a:extLst>
              <a:ext uri="{FF2B5EF4-FFF2-40B4-BE49-F238E27FC236}">
                <a16:creationId xmlns:a16="http://schemas.microsoft.com/office/drawing/2014/main" id="{ED03479A-228D-4AF3-B5BC-AA62767925DD}"/>
              </a:ext>
            </a:extLst>
          </p:cNvPr>
          <p:cNvPicPr>
            <a:picLocks noChangeAspect="1"/>
          </p:cNvPicPr>
          <p:nvPr/>
        </p:nvPicPr>
        <p:blipFill>
          <a:blip r:embed="rId3"/>
          <a:stretch>
            <a:fillRect/>
          </a:stretch>
        </p:blipFill>
        <p:spPr>
          <a:xfrm>
            <a:off x="6254392" y="3681093"/>
            <a:ext cx="3697333" cy="1944216"/>
          </a:xfrm>
          <a:prstGeom prst="rect">
            <a:avLst/>
          </a:prstGeom>
          <a:ln>
            <a:solidFill>
              <a:srgbClr val="009CAB"/>
            </a:solidFill>
          </a:ln>
        </p:spPr>
      </p:pic>
    </p:spTree>
    <p:extLst>
      <p:ext uri="{BB962C8B-B14F-4D97-AF65-F5344CB8AC3E}">
        <p14:creationId xmlns:p14="http://schemas.microsoft.com/office/powerpoint/2010/main" val="67701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7E0D1B-DB72-4B8E-B0D5-56385BF64726}"/>
              </a:ext>
            </a:extLst>
          </p:cNvPr>
          <p:cNvSpPr>
            <a:spLocks noGrp="1"/>
          </p:cNvSpPr>
          <p:nvPr>
            <p:ph type="body" sz="quarter" idx="17"/>
          </p:nvPr>
        </p:nvSpPr>
        <p:spPr/>
        <p:txBody>
          <a:bodyPr/>
          <a:lstStyle/>
          <a:p>
            <a:pPr lvl="1"/>
            <a:r>
              <a:rPr lang="nl-BE" sz="2400"/>
              <a:t>Paste </a:t>
            </a:r>
            <a:r>
              <a:rPr lang="nl-BE" sz="2400" err="1"/>
              <a:t>the</a:t>
            </a:r>
            <a:r>
              <a:rPr lang="nl-BE" sz="2400"/>
              <a:t> </a:t>
            </a:r>
            <a:r>
              <a:rPr lang="nl-BE" sz="2400" err="1"/>
              <a:t>retrieved</a:t>
            </a:r>
            <a:r>
              <a:rPr lang="nl-BE" sz="2400"/>
              <a:t> </a:t>
            </a:r>
            <a:r>
              <a:rPr lang="nl-BE" sz="2400" err="1"/>
              <a:t>connection</a:t>
            </a:r>
            <a:r>
              <a:rPr lang="nl-BE" sz="2400"/>
              <a:t> string</a:t>
            </a:r>
          </a:p>
          <a:p>
            <a:pPr lvl="1"/>
            <a:r>
              <a:rPr lang="nl-BE" sz="2400"/>
              <a:t>Change </a:t>
            </a:r>
            <a:r>
              <a:rPr lang="nl-BE" sz="2400" err="1"/>
              <a:t>Initial</a:t>
            </a:r>
            <a:r>
              <a:rPr lang="nl-BE" sz="2400"/>
              <a:t> </a:t>
            </a:r>
            <a:r>
              <a:rPr lang="nl-BE" sz="2400" err="1"/>
              <a:t>Catalog</a:t>
            </a:r>
            <a:r>
              <a:rPr lang="nl-BE" sz="2400"/>
              <a:t> </a:t>
            </a:r>
            <a:r>
              <a:rPr lang="nl-BE" sz="2400" err="1"/>
              <a:t>from</a:t>
            </a:r>
            <a:r>
              <a:rPr lang="nl-BE" sz="2400"/>
              <a:t> master </a:t>
            </a:r>
            <a:r>
              <a:rPr lang="nl-BE" sz="2400" err="1"/>
              <a:t>to</a:t>
            </a:r>
            <a:r>
              <a:rPr lang="nl-BE" sz="2400"/>
              <a:t> ‘</a:t>
            </a:r>
            <a:r>
              <a:rPr lang="nl-BE" sz="2400" err="1"/>
              <a:t>ShopAPI</a:t>
            </a:r>
            <a:r>
              <a:rPr lang="nl-BE" sz="2400"/>
              <a:t>’ = database name</a:t>
            </a:r>
          </a:p>
          <a:p>
            <a:endParaRPr lang="nl-BE"/>
          </a:p>
        </p:txBody>
      </p:sp>
      <p:sp>
        <p:nvSpPr>
          <p:cNvPr id="3" name="Title 2">
            <a:extLst>
              <a:ext uri="{FF2B5EF4-FFF2-40B4-BE49-F238E27FC236}">
                <a16:creationId xmlns:a16="http://schemas.microsoft.com/office/drawing/2014/main" id="{97276587-FCB6-491E-8293-E146B656A6BE}"/>
              </a:ext>
            </a:extLst>
          </p:cNvPr>
          <p:cNvSpPr>
            <a:spLocks noGrp="1"/>
          </p:cNvSpPr>
          <p:nvPr>
            <p:ph type="title"/>
          </p:nvPr>
        </p:nvSpPr>
        <p:spPr/>
        <p:txBody>
          <a:bodyPr/>
          <a:lstStyle/>
          <a:p>
            <a:r>
              <a:rPr lang="nl-BE" err="1"/>
              <a:t>DefaultConnection</a:t>
            </a:r>
            <a:r>
              <a:rPr lang="nl-BE"/>
              <a:t> </a:t>
            </a:r>
            <a:r>
              <a:rPr lang="nl-BE" sz="1800"/>
              <a:t>(in </a:t>
            </a:r>
            <a:r>
              <a:rPr lang="nl-BE" sz="1800" err="1"/>
              <a:t>Shop.API</a:t>
            </a:r>
            <a:r>
              <a:rPr lang="nl-BE" sz="1800"/>
              <a:t>)</a:t>
            </a:r>
          </a:p>
        </p:txBody>
      </p:sp>
      <p:sp>
        <p:nvSpPr>
          <p:cNvPr id="4" name="Slide Number Placeholder 3">
            <a:extLst>
              <a:ext uri="{FF2B5EF4-FFF2-40B4-BE49-F238E27FC236}">
                <a16:creationId xmlns:a16="http://schemas.microsoft.com/office/drawing/2014/main" id="{9C7B4F2D-1D03-416C-A025-A7B1E020B163}"/>
              </a:ext>
            </a:extLst>
          </p:cNvPr>
          <p:cNvSpPr>
            <a:spLocks noGrp="1"/>
          </p:cNvSpPr>
          <p:nvPr>
            <p:ph type="sldNum" sz="quarter" idx="16"/>
          </p:nvPr>
        </p:nvSpPr>
        <p:spPr/>
        <p:txBody>
          <a:bodyPr/>
          <a:lstStyle/>
          <a:p>
            <a:fld id="{3B80295F-48CD-49FC-897A-CCEC919B8070}" type="slidenum">
              <a:rPr lang="nl-BE" smtClean="0"/>
              <a:pPr/>
              <a:t>25</a:t>
            </a:fld>
            <a:endParaRPr lang="nl-BE"/>
          </a:p>
        </p:txBody>
      </p:sp>
      <p:sp>
        <p:nvSpPr>
          <p:cNvPr id="7" name="Tekstvak 6">
            <a:extLst>
              <a:ext uri="{FF2B5EF4-FFF2-40B4-BE49-F238E27FC236}">
                <a16:creationId xmlns:a16="http://schemas.microsoft.com/office/drawing/2014/main" id="{DE8CCA58-0B98-87A0-1908-48E5E5E58316}"/>
              </a:ext>
            </a:extLst>
          </p:cNvPr>
          <p:cNvSpPr txBox="1"/>
          <p:nvPr/>
        </p:nvSpPr>
        <p:spPr>
          <a:xfrm>
            <a:off x="1358761" y="3176443"/>
            <a:ext cx="9474476" cy="2616101"/>
          </a:xfrm>
          <a:prstGeom prst="rect">
            <a:avLst/>
          </a:prstGeom>
          <a:noFill/>
          <a:ln>
            <a:solidFill>
              <a:srgbClr val="009CAB"/>
            </a:solidFill>
          </a:ln>
        </p:spPr>
        <p:txBody>
          <a:bodyPr wrap="square">
            <a:spAutoFit/>
          </a:bodyPr>
          <a:lstStyle/>
          <a:p>
            <a:r>
              <a:rPr lang="fr-BE" sz="1800">
                <a:solidFill>
                  <a:srgbClr val="000000"/>
                </a:solidFill>
                <a:latin typeface="Consolas" panose="020B0609020204030204" pitchFamily="49" charset="0"/>
              </a:rPr>
              <a:t>{</a:t>
            </a:r>
          </a:p>
          <a:p>
            <a:r>
              <a:rPr lang="fr-BE" sz="1800">
                <a:solidFill>
                  <a:srgbClr val="000000"/>
                </a:solidFill>
                <a:latin typeface="Consolas" panose="020B0609020204030204" pitchFamily="49" charset="0"/>
              </a:rPr>
              <a:t>  </a:t>
            </a:r>
            <a:r>
              <a:rPr lang="fr-BE" sz="1800">
                <a:solidFill>
                  <a:srgbClr val="2E75B6"/>
                </a:solidFill>
                <a:latin typeface="Consolas" panose="020B0609020204030204" pitchFamily="49" charset="0"/>
              </a:rPr>
              <a:t>"</a:t>
            </a:r>
            <a:r>
              <a:rPr lang="fr-BE" sz="1800" err="1">
                <a:solidFill>
                  <a:srgbClr val="2E75B6"/>
                </a:solidFill>
                <a:latin typeface="Consolas" panose="020B0609020204030204" pitchFamily="49" charset="0"/>
              </a:rPr>
              <a:t>ConnectionStrings</a:t>
            </a:r>
            <a:r>
              <a:rPr lang="fr-BE" sz="1800">
                <a:solidFill>
                  <a:srgbClr val="2E75B6"/>
                </a:solidFill>
                <a:latin typeface="Consolas" panose="020B0609020204030204" pitchFamily="49" charset="0"/>
              </a:rPr>
              <a:t>"</a:t>
            </a:r>
            <a:r>
              <a:rPr lang="fr-BE" sz="1800">
                <a:solidFill>
                  <a:srgbClr val="000000"/>
                </a:solidFill>
                <a:latin typeface="Consolas" panose="020B0609020204030204" pitchFamily="49" charset="0"/>
              </a:rPr>
              <a:t>: {</a:t>
            </a:r>
          </a:p>
          <a:p>
            <a:r>
              <a:rPr lang="fr-BE" sz="1800">
                <a:solidFill>
                  <a:srgbClr val="000000"/>
                </a:solidFill>
                <a:latin typeface="Consolas" panose="020B0609020204030204" pitchFamily="49" charset="0"/>
              </a:rPr>
              <a:t>    </a:t>
            </a:r>
            <a:r>
              <a:rPr lang="fr-BE" sz="1800">
                <a:solidFill>
                  <a:srgbClr val="2E75B6"/>
                </a:solidFill>
                <a:latin typeface="Consolas" panose="020B0609020204030204" pitchFamily="49" charset="0"/>
              </a:rPr>
              <a:t>"</a:t>
            </a:r>
            <a:r>
              <a:rPr lang="fr-BE" sz="1800" err="1">
                <a:solidFill>
                  <a:srgbClr val="2E75B6"/>
                </a:solidFill>
                <a:latin typeface="Consolas" panose="020B0609020204030204" pitchFamily="49" charset="0"/>
              </a:rPr>
              <a:t>DefaultConnection</a:t>
            </a:r>
            <a:r>
              <a:rPr lang="fr-BE" sz="1800">
                <a:solidFill>
                  <a:srgbClr val="2E75B6"/>
                </a:solidFill>
                <a:latin typeface="Consolas" panose="020B0609020204030204" pitchFamily="49" charset="0"/>
              </a:rPr>
              <a:t>"</a:t>
            </a:r>
            <a:r>
              <a:rPr lang="fr-BE" sz="1800">
                <a:solidFill>
                  <a:srgbClr val="000000"/>
                </a:solidFill>
                <a:latin typeface="Consolas" panose="020B0609020204030204" pitchFamily="49" charset="0"/>
              </a:rPr>
              <a:t>: </a:t>
            </a:r>
            <a:r>
              <a:rPr lang="fr-BE" sz="1800">
                <a:solidFill>
                  <a:srgbClr val="A31515"/>
                </a:solidFill>
                <a:latin typeface="Consolas" panose="020B0609020204030204" pitchFamily="49" charset="0"/>
              </a:rPr>
              <a:t>"Data Source=(</a:t>
            </a:r>
            <a:r>
              <a:rPr lang="fr-BE" sz="1800" err="1">
                <a:solidFill>
                  <a:srgbClr val="A31515"/>
                </a:solidFill>
                <a:latin typeface="Consolas" panose="020B0609020204030204" pitchFamily="49" charset="0"/>
              </a:rPr>
              <a:t>localdb</a:t>
            </a:r>
            <a:r>
              <a:rPr lang="fr-BE" sz="1800">
                <a:solidFill>
                  <a:srgbClr val="A31515"/>
                </a:solidFill>
                <a:latin typeface="Consolas" panose="020B0609020204030204" pitchFamily="49" charset="0"/>
              </a:rPr>
              <a:t>)\\</a:t>
            </a:r>
            <a:r>
              <a:rPr lang="fr-BE" sz="1800" err="1">
                <a:solidFill>
                  <a:srgbClr val="A31515"/>
                </a:solidFill>
                <a:latin typeface="Consolas" panose="020B0609020204030204" pitchFamily="49" charset="0"/>
              </a:rPr>
              <a:t>MSSQLLocalDB;Initial</a:t>
            </a:r>
            <a:r>
              <a:rPr lang="fr-BE" sz="1800">
                <a:solidFill>
                  <a:srgbClr val="A31515"/>
                </a:solidFill>
                <a:latin typeface="Consolas" panose="020B0609020204030204" pitchFamily="49" charset="0"/>
              </a:rPr>
              <a:t> </a:t>
            </a:r>
            <a:r>
              <a:rPr lang="fr-BE" sz="1800" err="1">
                <a:solidFill>
                  <a:srgbClr val="A31515"/>
                </a:solidFill>
                <a:latin typeface="Consolas" panose="020B0609020204030204" pitchFamily="49" charset="0"/>
              </a:rPr>
              <a:t>Catalog</a:t>
            </a:r>
            <a:r>
              <a:rPr lang="fr-BE" sz="1800">
                <a:solidFill>
                  <a:srgbClr val="A31515"/>
                </a:solidFill>
                <a:latin typeface="Consolas" panose="020B0609020204030204" pitchFamily="49" charset="0"/>
              </a:rPr>
              <a:t>=</a:t>
            </a:r>
            <a:r>
              <a:rPr lang="fr-BE" sz="2000" err="1">
                <a:solidFill>
                  <a:srgbClr val="A31515"/>
                </a:solidFill>
                <a:highlight>
                  <a:srgbClr val="FFFF00"/>
                </a:highlight>
                <a:latin typeface="Consolas" panose="020B0609020204030204" pitchFamily="49" charset="0"/>
              </a:rPr>
              <a:t>ShopAPI</a:t>
            </a:r>
            <a:r>
              <a:rPr lang="fr-BE" sz="1800" err="1">
                <a:solidFill>
                  <a:srgbClr val="A31515"/>
                </a:solidFill>
                <a:latin typeface="Consolas" panose="020B0609020204030204" pitchFamily="49" charset="0"/>
              </a:rPr>
              <a:t>;Integrated</a:t>
            </a:r>
            <a:r>
              <a:rPr lang="fr-BE" sz="1800">
                <a:solidFill>
                  <a:srgbClr val="A31515"/>
                </a:solidFill>
                <a:latin typeface="Consolas" panose="020B0609020204030204" pitchFamily="49" charset="0"/>
              </a:rPr>
              <a:t> Security=</a:t>
            </a:r>
            <a:r>
              <a:rPr lang="fr-BE" sz="1800" err="1">
                <a:solidFill>
                  <a:srgbClr val="A31515"/>
                </a:solidFill>
                <a:latin typeface="Consolas" panose="020B0609020204030204" pitchFamily="49" charset="0"/>
              </a:rPr>
              <a:t>True;Connect</a:t>
            </a:r>
            <a:r>
              <a:rPr lang="fr-BE" sz="1800">
                <a:solidFill>
                  <a:srgbClr val="A31515"/>
                </a:solidFill>
                <a:latin typeface="Consolas" panose="020B0609020204030204" pitchFamily="49" charset="0"/>
              </a:rPr>
              <a:t> Timeout=30;Encrypt=</a:t>
            </a:r>
            <a:r>
              <a:rPr lang="fr-BE" sz="1800" err="1">
                <a:solidFill>
                  <a:srgbClr val="A31515"/>
                </a:solidFill>
                <a:latin typeface="Consolas" panose="020B0609020204030204" pitchFamily="49" charset="0"/>
              </a:rPr>
              <a:t>False;TrustServerCertificate</a:t>
            </a:r>
            <a:r>
              <a:rPr lang="fr-BE" sz="1800">
                <a:solidFill>
                  <a:srgbClr val="A31515"/>
                </a:solidFill>
                <a:latin typeface="Consolas" panose="020B0609020204030204" pitchFamily="49" charset="0"/>
              </a:rPr>
              <a:t>=</a:t>
            </a:r>
            <a:r>
              <a:rPr lang="fr-BE" sz="1800" err="1">
                <a:solidFill>
                  <a:srgbClr val="A31515"/>
                </a:solidFill>
                <a:latin typeface="Consolas" panose="020B0609020204030204" pitchFamily="49" charset="0"/>
              </a:rPr>
              <a:t>False;ApplicationIntent</a:t>
            </a:r>
            <a:r>
              <a:rPr lang="fr-BE" sz="1800">
                <a:solidFill>
                  <a:srgbClr val="A31515"/>
                </a:solidFill>
                <a:latin typeface="Consolas" panose="020B0609020204030204" pitchFamily="49" charset="0"/>
              </a:rPr>
              <a:t>=</a:t>
            </a:r>
            <a:r>
              <a:rPr lang="fr-BE" sz="1800" err="1">
                <a:solidFill>
                  <a:srgbClr val="A31515"/>
                </a:solidFill>
                <a:latin typeface="Consolas" panose="020B0609020204030204" pitchFamily="49" charset="0"/>
              </a:rPr>
              <a:t>ReadWrite;MultiSubnetFailover</a:t>
            </a:r>
            <a:r>
              <a:rPr lang="fr-BE" sz="1800">
                <a:solidFill>
                  <a:srgbClr val="A31515"/>
                </a:solidFill>
                <a:latin typeface="Consolas" panose="020B0609020204030204" pitchFamily="49" charset="0"/>
              </a:rPr>
              <a:t>=False"</a:t>
            </a:r>
            <a:endParaRPr lang="fr-BE" sz="1800">
              <a:solidFill>
                <a:srgbClr val="000000"/>
              </a:solidFill>
              <a:latin typeface="Consolas" panose="020B0609020204030204" pitchFamily="49" charset="0"/>
            </a:endParaRPr>
          </a:p>
          <a:p>
            <a:r>
              <a:rPr lang="fr-BE" sz="1800">
                <a:solidFill>
                  <a:srgbClr val="000000"/>
                </a:solidFill>
                <a:latin typeface="Consolas" panose="020B0609020204030204" pitchFamily="49" charset="0"/>
              </a:rPr>
              <a:t>  },</a:t>
            </a:r>
          </a:p>
          <a:p>
            <a:r>
              <a:rPr lang="fr-BE" sz="1800">
                <a:solidFill>
                  <a:srgbClr val="000000"/>
                </a:solidFill>
                <a:latin typeface="Consolas" panose="020B0609020204030204" pitchFamily="49" charset="0"/>
              </a:rPr>
              <a:t>  </a:t>
            </a:r>
            <a:r>
              <a:rPr lang="fr-BE" sz="1800">
                <a:solidFill>
                  <a:srgbClr val="2E75B6"/>
                </a:solidFill>
                <a:latin typeface="Consolas" panose="020B0609020204030204" pitchFamily="49" charset="0"/>
              </a:rPr>
              <a:t>"</a:t>
            </a:r>
            <a:r>
              <a:rPr lang="fr-BE" sz="1800" err="1">
                <a:solidFill>
                  <a:srgbClr val="2E75B6"/>
                </a:solidFill>
                <a:latin typeface="Consolas" panose="020B0609020204030204" pitchFamily="49" charset="0"/>
              </a:rPr>
              <a:t>Logging</a:t>
            </a:r>
            <a:r>
              <a:rPr lang="fr-BE" sz="1800">
                <a:solidFill>
                  <a:srgbClr val="2E75B6"/>
                </a:solidFill>
                <a:latin typeface="Consolas" panose="020B0609020204030204" pitchFamily="49" charset="0"/>
              </a:rPr>
              <a:t>"</a:t>
            </a:r>
            <a:r>
              <a:rPr lang="fr-BE" sz="1800">
                <a:solidFill>
                  <a:srgbClr val="000000"/>
                </a:solidFill>
                <a:latin typeface="Consolas" panose="020B0609020204030204" pitchFamily="49" charset="0"/>
              </a:rPr>
              <a:t>: {</a:t>
            </a:r>
          </a:p>
          <a:p>
            <a:r>
              <a:rPr lang="fr-BE" sz="1800">
                <a:solidFill>
                  <a:srgbClr val="000000"/>
                </a:solidFill>
                <a:latin typeface="Consolas" panose="020B0609020204030204" pitchFamily="49" charset="0"/>
              </a:rPr>
              <a:t>    </a:t>
            </a:r>
            <a:r>
              <a:rPr lang="fr-BE" sz="1800">
                <a:solidFill>
                  <a:srgbClr val="2E75B6"/>
                </a:solidFill>
                <a:latin typeface="Consolas" panose="020B0609020204030204" pitchFamily="49" charset="0"/>
              </a:rPr>
              <a:t>...</a:t>
            </a:r>
            <a:endParaRPr lang="nl-BE" sz="1800"/>
          </a:p>
        </p:txBody>
      </p:sp>
    </p:spTree>
    <p:extLst>
      <p:ext uri="{BB962C8B-B14F-4D97-AF65-F5344CB8AC3E}">
        <p14:creationId xmlns:p14="http://schemas.microsoft.com/office/powerpoint/2010/main" val="3962882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5C6BB945-4301-5DE5-0268-4009986E397B}"/>
              </a:ext>
            </a:extLst>
          </p:cNvPr>
          <p:cNvSpPr>
            <a:spLocks noGrp="1"/>
          </p:cNvSpPr>
          <p:nvPr>
            <p:ph type="body" sz="quarter" idx="17"/>
          </p:nvPr>
        </p:nvSpPr>
        <p:spPr/>
        <p:txBody>
          <a:bodyPr/>
          <a:lstStyle/>
          <a:p>
            <a:r>
              <a:rPr lang="nl-BE" err="1"/>
              <a:t>ShopContext.cs</a:t>
            </a:r>
            <a:endParaRPr lang="nl-BE"/>
          </a:p>
        </p:txBody>
      </p:sp>
      <p:sp>
        <p:nvSpPr>
          <p:cNvPr id="3" name="Titel 2">
            <a:extLst>
              <a:ext uri="{FF2B5EF4-FFF2-40B4-BE49-F238E27FC236}">
                <a16:creationId xmlns:a16="http://schemas.microsoft.com/office/drawing/2014/main" id="{03EE3FBB-FD10-196B-9C30-004495DEE39C}"/>
              </a:ext>
            </a:extLst>
          </p:cNvPr>
          <p:cNvSpPr>
            <a:spLocks noGrp="1"/>
          </p:cNvSpPr>
          <p:nvPr>
            <p:ph type="title"/>
          </p:nvPr>
        </p:nvSpPr>
        <p:spPr/>
        <p:txBody>
          <a:bodyPr/>
          <a:lstStyle/>
          <a:p>
            <a:r>
              <a:rPr lang="nl-BE"/>
              <a:t>Connectionstring </a:t>
            </a:r>
            <a:r>
              <a:rPr lang="nl-BE" err="1"/>
              <a:t>for</a:t>
            </a:r>
            <a:r>
              <a:rPr lang="nl-BE"/>
              <a:t> </a:t>
            </a:r>
            <a:r>
              <a:rPr lang="nl-BE" err="1"/>
              <a:t>scaffolding</a:t>
            </a:r>
            <a:r>
              <a:rPr lang="nl-BE"/>
              <a:t> </a:t>
            </a:r>
            <a:r>
              <a:rPr lang="nl-BE" sz="2400"/>
              <a:t>(</a:t>
            </a:r>
            <a:r>
              <a:rPr lang="nl-BE" sz="2400" err="1"/>
              <a:t>Shop.DAL</a:t>
            </a:r>
            <a:r>
              <a:rPr lang="nl-BE" sz="2400"/>
              <a:t>)</a:t>
            </a:r>
            <a:endParaRPr lang="nl-BE"/>
          </a:p>
        </p:txBody>
      </p:sp>
      <p:sp>
        <p:nvSpPr>
          <p:cNvPr id="4" name="Tijdelijke aanduiding voor voettekst 3">
            <a:extLst>
              <a:ext uri="{FF2B5EF4-FFF2-40B4-BE49-F238E27FC236}">
                <a16:creationId xmlns:a16="http://schemas.microsoft.com/office/drawing/2014/main" id="{A50AEE50-715B-4298-AC74-FB7360335724}"/>
              </a:ext>
            </a:extLst>
          </p:cNvPr>
          <p:cNvSpPr>
            <a:spLocks noGrp="1"/>
          </p:cNvSpPr>
          <p:nvPr>
            <p:ph type="ftr" sz="quarter" idx="15"/>
          </p:nvPr>
        </p:nvSpPr>
        <p:spPr/>
        <p:txBody>
          <a:bodyPr/>
          <a:lstStyle/>
          <a:p>
            <a:r>
              <a:rPr lang="en-US"/>
              <a:t>2ITF APP/AI</a:t>
            </a:r>
            <a:endParaRPr lang="nl-BE" sz="950"/>
          </a:p>
        </p:txBody>
      </p:sp>
      <p:sp>
        <p:nvSpPr>
          <p:cNvPr id="5" name="Tijdelijke aanduiding voor dianummer 4">
            <a:extLst>
              <a:ext uri="{FF2B5EF4-FFF2-40B4-BE49-F238E27FC236}">
                <a16:creationId xmlns:a16="http://schemas.microsoft.com/office/drawing/2014/main" id="{C95DFD67-6839-439E-CAD9-F0E924951897}"/>
              </a:ext>
            </a:extLst>
          </p:cNvPr>
          <p:cNvSpPr>
            <a:spLocks noGrp="1"/>
          </p:cNvSpPr>
          <p:nvPr>
            <p:ph type="sldNum" sz="quarter" idx="16"/>
          </p:nvPr>
        </p:nvSpPr>
        <p:spPr/>
        <p:txBody>
          <a:bodyPr/>
          <a:lstStyle/>
          <a:p>
            <a:fld id="{763F2D79-C75E-42E1-AD06-AE3EAB2BE1D7}" type="slidenum">
              <a:rPr lang="nl-BE" smtClean="0"/>
              <a:pPr/>
              <a:t>26</a:t>
            </a:fld>
            <a:endParaRPr lang="nl-BE" sz="1200"/>
          </a:p>
        </p:txBody>
      </p:sp>
      <p:sp>
        <p:nvSpPr>
          <p:cNvPr id="9" name="Tekstvak 8">
            <a:extLst>
              <a:ext uri="{FF2B5EF4-FFF2-40B4-BE49-F238E27FC236}">
                <a16:creationId xmlns:a16="http://schemas.microsoft.com/office/drawing/2014/main" id="{E033C158-66D5-0C97-6863-1DCEC94085DF}"/>
              </a:ext>
            </a:extLst>
          </p:cNvPr>
          <p:cNvSpPr txBox="1"/>
          <p:nvPr/>
        </p:nvSpPr>
        <p:spPr>
          <a:xfrm>
            <a:off x="990599" y="2752429"/>
            <a:ext cx="10474960" cy="3139321"/>
          </a:xfrm>
          <a:prstGeom prst="rect">
            <a:avLst/>
          </a:prstGeom>
          <a:noFill/>
          <a:ln>
            <a:solidFill>
              <a:srgbClr val="009CAB"/>
            </a:solidFill>
          </a:ln>
        </p:spPr>
        <p:txBody>
          <a:bodyPr wrap="square">
            <a:spAutoFit/>
          </a:bodyPr>
          <a:lstStyle/>
          <a:p>
            <a:r>
              <a:rPr lang="en-US" sz="1800">
                <a:solidFill>
                  <a:srgbClr val="0000FF"/>
                </a:solidFill>
                <a:latin typeface="Cascadia Mono" panose="020B0609020000020004" pitchFamily="49" charset="0"/>
              </a:rPr>
              <a:t>protected</a:t>
            </a:r>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override</a:t>
            </a:r>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void</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OnConfiguring</a:t>
            </a:r>
            <a:r>
              <a:rPr lang="en-US" sz="1800">
                <a:solidFill>
                  <a:srgbClr val="000000"/>
                </a:solidFill>
                <a:latin typeface="Cascadia Mono" panose="020B0609020000020004" pitchFamily="49" charset="0"/>
              </a:rPr>
              <a:t>(</a:t>
            </a:r>
            <a:r>
              <a:rPr lang="en-US" sz="1800" err="1">
                <a:solidFill>
                  <a:srgbClr val="000000"/>
                </a:solidFill>
                <a:latin typeface="Cascadia Mono" panose="020B0609020000020004" pitchFamily="49" charset="0"/>
              </a:rPr>
              <a:t>DbContextOptionsBuilder</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optionsBuilder</a:t>
            </a:r>
            <a:r>
              <a:rPr lang="en-US" sz="1800">
                <a:solidFill>
                  <a:srgbClr val="000000"/>
                </a:solidFill>
                <a:latin typeface="Cascadia Mono" panose="020B0609020000020004" pitchFamily="49" charset="0"/>
              </a:rPr>
              <a:t>)</a:t>
            </a:r>
          </a:p>
          <a:p>
            <a:r>
              <a:rPr lang="nl-BE" sz="1800">
                <a:solidFill>
                  <a:srgbClr val="000000"/>
                </a:solidFill>
                <a:latin typeface="Cascadia Mono" panose="020B0609020000020004" pitchFamily="49" charset="0"/>
              </a:rPr>
              <a:t>{</a:t>
            </a:r>
          </a:p>
          <a:p>
            <a:r>
              <a:rPr lang="nl-BE" sz="1800">
                <a:solidFill>
                  <a:srgbClr val="0000FF"/>
                </a:solidFill>
                <a:latin typeface="Cascadia Mono" panose="020B0609020000020004" pitchFamily="49" charset="0"/>
              </a:rPr>
              <a:t>    </a:t>
            </a:r>
            <a:r>
              <a:rPr lang="nl-BE" sz="1800" err="1">
                <a:solidFill>
                  <a:srgbClr val="0000FF"/>
                </a:solidFill>
                <a:latin typeface="Cascadia Mono" panose="020B0609020000020004" pitchFamily="49" charset="0"/>
              </a:rPr>
              <a:t>if</a:t>
            </a:r>
            <a:r>
              <a:rPr lang="nl-BE" sz="1800">
                <a:solidFill>
                  <a:srgbClr val="000000"/>
                </a:solidFill>
                <a:latin typeface="Cascadia Mono" panose="020B0609020000020004" pitchFamily="49" charset="0"/>
              </a:rPr>
              <a:t> (!</a:t>
            </a:r>
            <a:r>
              <a:rPr lang="nl-BE" sz="1800" err="1">
                <a:solidFill>
                  <a:srgbClr val="000000"/>
                </a:solidFill>
                <a:latin typeface="Cascadia Mono" panose="020B0609020000020004" pitchFamily="49" charset="0"/>
              </a:rPr>
              <a:t>optionsBuilder.IsConfigured</a:t>
            </a:r>
            <a:r>
              <a:rPr lang="nl-BE" sz="1800">
                <a:solidFill>
                  <a:srgbClr val="000000"/>
                </a:solidFill>
                <a:latin typeface="Cascadia Mono" panose="020B0609020000020004" pitchFamily="49" charset="0"/>
              </a:rPr>
              <a:t>)</a:t>
            </a:r>
          </a:p>
          <a:p>
            <a:r>
              <a:rPr lang="nl-BE" sz="1800">
                <a:solidFill>
                  <a:srgbClr val="000000"/>
                </a:solidFill>
                <a:latin typeface="Cascadia Mono" panose="020B0609020000020004" pitchFamily="49" charset="0"/>
              </a:rPr>
              <a:t>    {</a:t>
            </a:r>
          </a:p>
          <a:p>
            <a:r>
              <a:rPr lang="nl-BE">
                <a:solidFill>
                  <a:srgbClr val="000000"/>
                </a:solidFill>
                <a:latin typeface="Cascadia Mono" panose="020B0609020000020004" pitchFamily="49" charset="0"/>
              </a:rPr>
              <a:t>        </a:t>
            </a:r>
            <a:r>
              <a:rPr lang="nl-BE" sz="1800" err="1">
                <a:solidFill>
                  <a:srgbClr val="000000"/>
                </a:solidFill>
                <a:latin typeface="Cascadia Mono" panose="020B0609020000020004" pitchFamily="49" charset="0"/>
              </a:rPr>
              <a:t>optionsBuilder.UseSqlServer</a:t>
            </a:r>
            <a:r>
              <a:rPr lang="nl-BE" sz="1800">
                <a:solidFill>
                  <a:srgbClr val="000000"/>
                </a:solidFill>
                <a:latin typeface="Cascadia Mono" panose="020B0609020000020004" pitchFamily="49" charset="0"/>
              </a:rPr>
              <a:t>(</a:t>
            </a:r>
            <a:r>
              <a:rPr lang="nl-BE" sz="1800">
                <a:solidFill>
                  <a:srgbClr val="A31515"/>
                </a:solidFill>
                <a:latin typeface="Cascadia Mono" panose="020B0609020000020004" pitchFamily="49" charset="0"/>
              </a:rPr>
              <a:t>"Data Source=(</a:t>
            </a:r>
            <a:r>
              <a:rPr lang="nl-BE" sz="1800" err="1">
                <a:solidFill>
                  <a:srgbClr val="A31515"/>
                </a:solidFill>
                <a:latin typeface="Cascadia Mono" panose="020B0609020000020004" pitchFamily="49" charset="0"/>
              </a:rPr>
              <a:t>localdb</a:t>
            </a:r>
            <a:r>
              <a:rPr lang="nl-BE" sz="1800">
                <a:solidFill>
                  <a:srgbClr val="A31515"/>
                </a:solidFill>
                <a:latin typeface="Cascadia Mono" panose="020B0609020000020004" pitchFamily="49" charset="0"/>
              </a:rPr>
              <a:t>)\\</a:t>
            </a:r>
            <a:r>
              <a:rPr lang="nl-BE" sz="1800" err="1">
                <a:solidFill>
                  <a:srgbClr val="A31515"/>
                </a:solidFill>
                <a:latin typeface="Cascadia Mono" panose="020B0609020000020004" pitchFamily="49" charset="0"/>
              </a:rPr>
              <a:t>MSSQLLocalDB;Initial</a:t>
            </a:r>
            <a:r>
              <a:rPr lang="nl-BE" sz="1800">
                <a:solidFill>
                  <a:srgbClr val="A31515"/>
                </a:solidFill>
                <a:latin typeface="Cascadia Mono" panose="020B0609020000020004" pitchFamily="49" charset="0"/>
              </a:rPr>
              <a:t> </a:t>
            </a:r>
            <a:r>
              <a:rPr lang="nl-BE" sz="1800" err="1">
                <a:solidFill>
                  <a:srgbClr val="A31515"/>
                </a:solidFill>
                <a:latin typeface="Cascadia Mono" panose="020B0609020000020004" pitchFamily="49" charset="0"/>
              </a:rPr>
              <a:t>Catalog</a:t>
            </a:r>
            <a:r>
              <a:rPr lang="nl-BE" sz="1800">
                <a:solidFill>
                  <a:srgbClr val="A31515"/>
                </a:solidFill>
                <a:latin typeface="Cascadia Mono" panose="020B0609020000020004" pitchFamily="49" charset="0"/>
              </a:rPr>
              <a:t>=</a:t>
            </a:r>
            <a:r>
              <a:rPr lang="nl-BE" sz="1800" err="1">
                <a:solidFill>
                  <a:srgbClr val="A31515"/>
                </a:solidFill>
                <a:highlight>
                  <a:srgbClr val="FFFF00"/>
                </a:highlight>
                <a:latin typeface="Cascadia Mono" panose="020B0609020000020004" pitchFamily="49" charset="0"/>
              </a:rPr>
              <a:t>ShopAPI</a:t>
            </a:r>
            <a:r>
              <a:rPr lang="nl-BE" sz="1800" err="1">
                <a:solidFill>
                  <a:srgbClr val="A31515"/>
                </a:solidFill>
                <a:latin typeface="Cascadia Mono" panose="020B0609020000020004" pitchFamily="49" charset="0"/>
              </a:rPr>
              <a:t>;Integrated</a:t>
            </a:r>
            <a:r>
              <a:rPr lang="nl-BE" sz="1800">
                <a:solidFill>
                  <a:srgbClr val="A31515"/>
                </a:solidFill>
                <a:latin typeface="Cascadia Mono" panose="020B0609020000020004" pitchFamily="49" charset="0"/>
              </a:rPr>
              <a:t> Security=</a:t>
            </a:r>
            <a:r>
              <a:rPr lang="nl-BE" sz="1800" err="1">
                <a:solidFill>
                  <a:srgbClr val="A31515"/>
                </a:solidFill>
                <a:latin typeface="Cascadia Mono" panose="020B0609020000020004" pitchFamily="49" charset="0"/>
              </a:rPr>
              <a:t>True;Connect</a:t>
            </a:r>
            <a:r>
              <a:rPr lang="nl-BE" sz="1800">
                <a:solidFill>
                  <a:srgbClr val="A31515"/>
                </a:solidFill>
                <a:latin typeface="Cascadia Mono" panose="020B0609020000020004" pitchFamily="49" charset="0"/>
              </a:rPr>
              <a:t> </a:t>
            </a:r>
            <a:r>
              <a:rPr lang="nl-BE" sz="1800" err="1">
                <a:solidFill>
                  <a:srgbClr val="A31515"/>
                </a:solidFill>
                <a:latin typeface="Cascadia Mono" panose="020B0609020000020004" pitchFamily="49" charset="0"/>
              </a:rPr>
              <a:t>Timeout</a:t>
            </a:r>
            <a:r>
              <a:rPr lang="nl-BE" sz="1800">
                <a:solidFill>
                  <a:srgbClr val="A31515"/>
                </a:solidFill>
                <a:latin typeface="Cascadia Mono" panose="020B0609020000020004" pitchFamily="49" charset="0"/>
              </a:rPr>
              <a:t>=30;Encrypt=</a:t>
            </a:r>
            <a:r>
              <a:rPr lang="nl-BE" sz="1800" err="1">
                <a:solidFill>
                  <a:srgbClr val="A31515"/>
                </a:solidFill>
                <a:latin typeface="Cascadia Mono" panose="020B0609020000020004" pitchFamily="49" charset="0"/>
              </a:rPr>
              <a:t>False;TrustServerCertificate</a:t>
            </a:r>
            <a:r>
              <a:rPr lang="nl-BE" sz="1800">
                <a:solidFill>
                  <a:srgbClr val="A31515"/>
                </a:solidFill>
                <a:latin typeface="Cascadia Mono" panose="020B0609020000020004" pitchFamily="49" charset="0"/>
              </a:rPr>
              <a:t>=</a:t>
            </a:r>
            <a:r>
              <a:rPr lang="nl-BE" sz="1800" err="1">
                <a:solidFill>
                  <a:srgbClr val="A31515"/>
                </a:solidFill>
                <a:latin typeface="Cascadia Mono" panose="020B0609020000020004" pitchFamily="49" charset="0"/>
              </a:rPr>
              <a:t>False;ApplicationIntent</a:t>
            </a:r>
            <a:r>
              <a:rPr lang="nl-BE" sz="1800">
                <a:solidFill>
                  <a:srgbClr val="A31515"/>
                </a:solidFill>
                <a:latin typeface="Cascadia Mono" panose="020B0609020000020004" pitchFamily="49" charset="0"/>
              </a:rPr>
              <a:t>=</a:t>
            </a:r>
            <a:r>
              <a:rPr lang="nl-BE" sz="1800" err="1">
                <a:solidFill>
                  <a:srgbClr val="A31515"/>
                </a:solidFill>
                <a:latin typeface="Cascadia Mono" panose="020B0609020000020004" pitchFamily="49" charset="0"/>
              </a:rPr>
              <a:t>ReadWrite;MultiSubnetFailover</a:t>
            </a:r>
            <a:r>
              <a:rPr lang="nl-BE" sz="1800">
                <a:solidFill>
                  <a:srgbClr val="A31515"/>
                </a:solidFill>
                <a:latin typeface="Cascadia Mono" panose="020B0609020000020004" pitchFamily="49" charset="0"/>
              </a:rPr>
              <a:t>=</a:t>
            </a:r>
            <a:r>
              <a:rPr lang="nl-BE" sz="1800" err="1">
                <a:solidFill>
                  <a:srgbClr val="A31515"/>
                </a:solidFill>
                <a:latin typeface="Cascadia Mono" panose="020B0609020000020004" pitchFamily="49" charset="0"/>
              </a:rPr>
              <a:t>False</a:t>
            </a:r>
            <a:r>
              <a:rPr lang="nl-BE" sz="1800">
                <a:solidFill>
                  <a:srgbClr val="A31515"/>
                </a:solidFill>
                <a:latin typeface="Cascadia Mono" panose="020B0609020000020004" pitchFamily="49" charset="0"/>
              </a:rPr>
              <a:t>"</a:t>
            </a:r>
            <a:r>
              <a:rPr lang="nl-BE" sz="1800">
                <a:solidFill>
                  <a:srgbClr val="000000"/>
                </a:solidFill>
                <a:latin typeface="Cascadia Mono" panose="020B0609020000020004" pitchFamily="49" charset="0"/>
              </a:rPr>
              <a:t>);</a:t>
            </a:r>
          </a:p>
          <a:p>
            <a:r>
              <a:rPr lang="nl-BE" sz="1800">
                <a:solidFill>
                  <a:srgbClr val="000000"/>
                </a:solidFill>
                <a:latin typeface="Cascadia Mono" panose="020B0609020000020004" pitchFamily="49" charset="0"/>
              </a:rPr>
              <a:t>    }</a:t>
            </a:r>
          </a:p>
          <a:p>
            <a:r>
              <a:rPr lang="nl-BE" sz="1800">
                <a:solidFill>
                  <a:srgbClr val="000000"/>
                </a:solidFill>
                <a:latin typeface="Cascadia Mono" panose="020B0609020000020004" pitchFamily="49" charset="0"/>
              </a:rPr>
              <a:t>}</a:t>
            </a:r>
            <a:endParaRPr lang="nl-BE"/>
          </a:p>
        </p:txBody>
      </p:sp>
    </p:spTree>
    <p:extLst>
      <p:ext uri="{BB962C8B-B14F-4D97-AF65-F5344CB8AC3E}">
        <p14:creationId xmlns:p14="http://schemas.microsoft.com/office/powerpoint/2010/main" val="3800410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FAC4B8-5856-4EF9-A2D3-9296B830CAA4}"/>
              </a:ext>
            </a:extLst>
          </p:cNvPr>
          <p:cNvSpPr>
            <a:spLocks noGrp="1"/>
          </p:cNvSpPr>
          <p:nvPr>
            <p:ph type="body" sz="quarter" idx="17"/>
          </p:nvPr>
        </p:nvSpPr>
        <p:spPr/>
        <p:txBody>
          <a:bodyPr/>
          <a:lstStyle/>
          <a:p>
            <a:r>
              <a:rPr lang="nl-BE" err="1"/>
              <a:t>Shop.DAL</a:t>
            </a:r>
            <a:endParaRPr lang="nl-BE"/>
          </a:p>
          <a:p>
            <a:pPr lvl="1"/>
            <a:r>
              <a:rPr lang="nl-BE"/>
              <a:t>Copy </a:t>
            </a:r>
            <a:r>
              <a:rPr lang="nl-BE" err="1"/>
              <a:t>DBInitializer.cs</a:t>
            </a:r>
            <a:r>
              <a:rPr lang="nl-BE"/>
              <a:t> </a:t>
            </a:r>
            <a:r>
              <a:rPr lang="nl-BE" err="1"/>
              <a:t>from</a:t>
            </a:r>
            <a:r>
              <a:rPr lang="nl-BE"/>
              <a:t> </a:t>
            </a:r>
            <a:r>
              <a:rPr lang="nl-BE" err="1"/>
              <a:t>the</a:t>
            </a:r>
            <a:r>
              <a:rPr lang="nl-BE"/>
              <a:t> resources in </a:t>
            </a:r>
            <a:r>
              <a:rPr lang="nl-BE" err="1"/>
              <a:t>the</a:t>
            </a:r>
            <a:r>
              <a:rPr lang="nl-BE"/>
              <a:t> Data folder</a:t>
            </a:r>
            <a:br>
              <a:rPr lang="nl-BE"/>
            </a:br>
            <a:endParaRPr lang="nl-BE"/>
          </a:p>
          <a:p>
            <a:r>
              <a:rPr lang="nl-BE" err="1"/>
              <a:t>Shop.API</a:t>
            </a:r>
            <a:r>
              <a:rPr lang="nl-BE"/>
              <a:t> | </a:t>
            </a:r>
            <a:r>
              <a:rPr lang="nl-BE" err="1"/>
              <a:t>Program.cs</a:t>
            </a:r>
            <a:endParaRPr lang="nl-BE"/>
          </a:p>
          <a:p>
            <a:pPr lvl="2"/>
            <a:r>
              <a:rPr lang="nl-BE" err="1"/>
              <a:t>Execute</a:t>
            </a:r>
            <a:r>
              <a:rPr lang="nl-BE"/>
              <a:t> </a:t>
            </a:r>
            <a:r>
              <a:rPr lang="nl-BE" err="1"/>
              <a:t>the</a:t>
            </a:r>
            <a:r>
              <a:rPr lang="nl-BE"/>
              <a:t> </a:t>
            </a:r>
            <a:r>
              <a:rPr lang="nl-BE" err="1"/>
              <a:t>Initialize</a:t>
            </a:r>
            <a:r>
              <a:rPr lang="nl-BE"/>
              <a:t> </a:t>
            </a:r>
            <a:r>
              <a:rPr lang="nl-BE" err="1"/>
              <a:t>method</a:t>
            </a:r>
            <a:r>
              <a:rPr lang="nl-BE"/>
              <a:t> of </a:t>
            </a:r>
            <a:r>
              <a:rPr lang="nl-BE" err="1"/>
              <a:t>the</a:t>
            </a:r>
            <a:r>
              <a:rPr lang="nl-BE"/>
              <a:t> </a:t>
            </a:r>
            <a:r>
              <a:rPr lang="nl-BE" err="1"/>
              <a:t>DBInitializer</a:t>
            </a:r>
            <a:endParaRPr lang="nl-BE"/>
          </a:p>
        </p:txBody>
      </p:sp>
      <p:sp>
        <p:nvSpPr>
          <p:cNvPr id="3" name="Title 2">
            <a:extLst>
              <a:ext uri="{FF2B5EF4-FFF2-40B4-BE49-F238E27FC236}">
                <a16:creationId xmlns:a16="http://schemas.microsoft.com/office/drawing/2014/main" id="{7906CE9A-3A95-4BE9-925C-1D58D0E8D947}"/>
              </a:ext>
            </a:extLst>
          </p:cNvPr>
          <p:cNvSpPr>
            <a:spLocks noGrp="1"/>
          </p:cNvSpPr>
          <p:nvPr>
            <p:ph type="title"/>
          </p:nvPr>
        </p:nvSpPr>
        <p:spPr/>
        <p:txBody>
          <a:bodyPr/>
          <a:lstStyle/>
          <a:p>
            <a:r>
              <a:rPr lang="nl-BE" err="1"/>
              <a:t>DBInitializer</a:t>
            </a:r>
            <a:endParaRPr lang="nl-BE"/>
          </a:p>
        </p:txBody>
      </p:sp>
      <p:sp>
        <p:nvSpPr>
          <p:cNvPr id="4" name="Slide Number Placeholder 3">
            <a:extLst>
              <a:ext uri="{FF2B5EF4-FFF2-40B4-BE49-F238E27FC236}">
                <a16:creationId xmlns:a16="http://schemas.microsoft.com/office/drawing/2014/main" id="{D7AE1F08-DBFC-4BD3-A68E-D115078FF531}"/>
              </a:ext>
            </a:extLst>
          </p:cNvPr>
          <p:cNvSpPr>
            <a:spLocks noGrp="1"/>
          </p:cNvSpPr>
          <p:nvPr>
            <p:ph type="sldNum" sz="quarter" idx="16"/>
          </p:nvPr>
        </p:nvSpPr>
        <p:spPr/>
        <p:txBody>
          <a:bodyPr/>
          <a:lstStyle/>
          <a:p>
            <a:fld id="{3B80295F-48CD-49FC-897A-CCEC919B8070}" type="slidenum">
              <a:rPr lang="nl-BE" smtClean="0"/>
              <a:pPr/>
              <a:t>27</a:t>
            </a:fld>
            <a:endParaRPr lang="nl-BE"/>
          </a:p>
        </p:txBody>
      </p:sp>
      <p:sp>
        <p:nvSpPr>
          <p:cNvPr id="7" name="Tekstvak 6">
            <a:extLst>
              <a:ext uri="{FF2B5EF4-FFF2-40B4-BE49-F238E27FC236}">
                <a16:creationId xmlns:a16="http://schemas.microsoft.com/office/drawing/2014/main" id="{EFF46DC1-0FCC-0915-E464-D982603D8741}"/>
              </a:ext>
            </a:extLst>
          </p:cNvPr>
          <p:cNvSpPr txBox="1"/>
          <p:nvPr/>
        </p:nvSpPr>
        <p:spPr>
          <a:xfrm>
            <a:off x="862218" y="4305509"/>
            <a:ext cx="10796381" cy="2031325"/>
          </a:xfrm>
          <a:prstGeom prst="rect">
            <a:avLst/>
          </a:prstGeom>
          <a:noFill/>
          <a:ln>
            <a:solidFill>
              <a:srgbClr val="009CAB"/>
            </a:solidFill>
          </a:ln>
        </p:spPr>
        <p:txBody>
          <a:bodyPr wrap="square">
            <a:spAutoFit/>
          </a:bodyPr>
          <a:lstStyle/>
          <a:p>
            <a:r>
              <a:rPr lang="en-US" sz="1800">
                <a:solidFill>
                  <a:srgbClr val="0000FF"/>
                </a:solidFill>
                <a:latin typeface="Cascadia Mono" panose="020B0609020000020004" pitchFamily="49" charset="0"/>
              </a:rPr>
              <a:t>using</a:t>
            </a:r>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var</a:t>
            </a:r>
            <a:r>
              <a:rPr lang="en-US" sz="1800">
                <a:solidFill>
                  <a:srgbClr val="000000"/>
                </a:solidFill>
                <a:latin typeface="Cascadia Mono" panose="020B0609020000020004" pitchFamily="49" charset="0"/>
              </a:rPr>
              <a:t> scope = </a:t>
            </a:r>
            <a:r>
              <a:rPr lang="en-US" sz="1800" err="1">
                <a:solidFill>
                  <a:srgbClr val="000000"/>
                </a:solidFill>
                <a:latin typeface="Cascadia Mono" panose="020B0609020000020004" pitchFamily="49" charset="0"/>
              </a:rPr>
              <a:t>app.Services.CreateScope</a:t>
            </a:r>
            <a:r>
              <a:rPr lang="en-US" sz="1800">
                <a:solidFill>
                  <a:srgbClr val="000000"/>
                </a:solidFill>
                <a:latin typeface="Cascadia Mono" panose="020B0609020000020004" pitchFamily="49" charset="0"/>
              </a:rPr>
              <a:t>())</a:t>
            </a:r>
          </a:p>
          <a:p>
            <a:r>
              <a:rPr lang="nl-BE" sz="1800">
                <a:solidFill>
                  <a:srgbClr val="000000"/>
                </a:solidFill>
                <a:latin typeface="Cascadia Mono" panose="020B0609020000020004" pitchFamily="49" charset="0"/>
              </a:rPr>
              <a:t>{</a:t>
            </a:r>
          </a:p>
          <a:p>
            <a:r>
              <a:rPr lang="nl-BE" sz="1800">
                <a:solidFill>
                  <a:srgbClr val="0000FF"/>
                </a:solidFill>
                <a:latin typeface="Cascadia Mono" panose="020B0609020000020004" pitchFamily="49" charset="0"/>
              </a:rPr>
              <a:t>    var</a:t>
            </a:r>
            <a:r>
              <a:rPr lang="nl-BE" sz="1800">
                <a:solidFill>
                  <a:srgbClr val="000000"/>
                </a:solidFill>
                <a:latin typeface="Cascadia Mono" panose="020B0609020000020004" pitchFamily="49" charset="0"/>
              </a:rPr>
              <a:t> </a:t>
            </a:r>
            <a:r>
              <a:rPr lang="nl-BE" sz="1800" err="1">
                <a:solidFill>
                  <a:srgbClr val="000000"/>
                </a:solidFill>
                <a:latin typeface="Cascadia Mono" panose="020B0609020000020004" pitchFamily="49" charset="0"/>
              </a:rPr>
              <a:t>myContext</a:t>
            </a:r>
            <a:r>
              <a:rPr lang="nl-BE" sz="1800">
                <a:solidFill>
                  <a:srgbClr val="000000"/>
                </a:solidFill>
                <a:latin typeface="Cascadia Mono" panose="020B0609020000020004" pitchFamily="49" charset="0"/>
              </a:rPr>
              <a:t> = </a:t>
            </a:r>
            <a:r>
              <a:rPr lang="nl-BE" sz="1800" err="1">
                <a:solidFill>
                  <a:srgbClr val="000000"/>
                </a:solidFill>
                <a:latin typeface="Cascadia Mono" panose="020B0609020000020004" pitchFamily="49" charset="0"/>
              </a:rPr>
              <a:t>scope.ServiceProvider.GetRequiredService</a:t>
            </a:r>
            <a:r>
              <a:rPr lang="nl-BE" sz="1800">
                <a:solidFill>
                  <a:srgbClr val="000000"/>
                </a:solidFill>
                <a:latin typeface="Cascadia Mono" panose="020B0609020000020004" pitchFamily="49" charset="0"/>
              </a:rPr>
              <a:t>&lt;</a:t>
            </a:r>
            <a:r>
              <a:rPr lang="nl-BE" sz="1800" err="1">
                <a:solidFill>
                  <a:srgbClr val="000000"/>
                </a:solidFill>
                <a:latin typeface="Cascadia Mono" panose="020B0609020000020004" pitchFamily="49" charset="0"/>
              </a:rPr>
              <a:t>ShopContext</a:t>
            </a:r>
            <a:r>
              <a:rPr lang="nl-BE" sz="1800">
                <a:solidFill>
                  <a:srgbClr val="000000"/>
                </a:solidFill>
                <a:latin typeface="Cascadia Mono" panose="020B0609020000020004" pitchFamily="49" charset="0"/>
              </a:rPr>
              <a:t>&gt;();</a:t>
            </a:r>
          </a:p>
          <a:p>
            <a:r>
              <a:rPr lang="nl-BE" sz="1800">
                <a:solidFill>
                  <a:srgbClr val="000000"/>
                </a:solidFill>
                <a:latin typeface="Cascadia Mono" panose="020B0609020000020004" pitchFamily="49" charset="0"/>
              </a:rPr>
              <a:t>    </a:t>
            </a:r>
            <a:r>
              <a:rPr lang="nl-BE" sz="1800" err="1">
                <a:solidFill>
                  <a:srgbClr val="000000"/>
                </a:solidFill>
                <a:latin typeface="Cascadia Mono" panose="020B0609020000020004" pitchFamily="49" charset="0"/>
              </a:rPr>
              <a:t>DBInitializer.Initialize</a:t>
            </a:r>
            <a:r>
              <a:rPr lang="nl-BE" sz="1800">
                <a:solidFill>
                  <a:srgbClr val="000000"/>
                </a:solidFill>
                <a:latin typeface="Cascadia Mono" panose="020B0609020000020004" pitchFamily="49" charset="0"/>
              </a:rPr>
              <a:t>(</a:t>
            </a:r>
            <a:r>
              <a:rPr lang="nl-BE" sz="1800" err="1">
                <a:solidFill>
                  <a:srgbClr val="000000"/>
                </a:solidFill>
                <a:latin typeface="Cascadia Mono" panose="020B0609020000020004" pitchFamily="49" charset="0"/>
              </a:rPr>
              <a:t>myContext</a:t>
            </a:r>
            <a:r>
              <a:rPr lang="nl-BE" sz="1800">
                <a:solidFill>
                  <a:srgbClr val="000000"/>
                </a:solidFill>
                <a:latin typeface="Cascadia Mono" panose="020B0609020000020004" pitchFamily="49" charset="0"/>
              </a:rPr>
              <a:t>);</a:t>
            </a:r>
          </a:p>
          <a:p>
            <a:r>
              <a:rPr lang="nl-BE" sz="1800">
                <a:solidFill>
                  <a:srgbClr val="000000"/>
                </a:solidFill>
                <a:latin typeface="Cascadia Mono" panose="020B0609020000020004" pitchFamily="49" charset="0"/>
              </a:rPr>
              <a:t>}</a:t>
            </a:r>
          </a:p>
          <a:p>
            <a:endParaRPr lang="nl-BE" sz="1800">
              <a:solidFill>
                <a:srgbClr val="000000"/>
              </a:solidFill>
              <a:latin typeface="Cascadia Mono" panose="020B0609020000020004" pitchFamily="49" charset="0"/>
            </a:endParaRPr>
          </a:p>
          <a:p>
            <a:r>
              <a:rPr lang="nl-BE" sz="1800" err="1">
                <a:solidFill>
                  <a:srgbClr val="000000"/>
                </a:solidFill>
                <a:latin typeface="Cascadia Mono" panose="020B0609020000020004" pitchFamily="49" charset="0"/>
              </a:rPr>
              <a:t>app.Run</a:t>
            </a:r>
            <a:r>
              <a:rPr lang="nl-BE" sz="1800">
                <a:solidFill>
                  <a:srgbClr val="000000"/>
                </a:solidFill>
                <a:latin typeface="Cascadia Mono" panose="020B0609020000020004" pitchFamily="49" charset="0"/>
              </a:rPr>
              <a:t>();</a:t>
            </a:r>
            <a:endParaRPr lang="nl-BE"/>
          </a:p>
        </p:txBody>
      </p:sp>
    </p:spTree>
    <p:extLst>
      <p:ext uri="{BB962C8B-B14F-4D97-AF65-F5344CB8AC3E}">
        <p14:creationId xmlns:p14="http://schemas.microsoft.com/office/powerpoint/2010/main" val="1383656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71F05CA-5F20-055C-0FAE-0D0B7D1A397F}"/>
              </a:ext>
            </a:extLst>
          </p:cNvPr>
          <p:cNvSpPr>
            <a:spLocks noGrp="1"/>
          </p:cNvSpPr>
          <p:nvPr>
            <p:ph type="body" sz="quarter" idx="17"/>
          </p:nvPr>
        </p:nvSpPr>
        <p:spPr>
          <a:xfrm>
            <a:off x="0" y="1450800"/>
            <a:ext cx="7553739" cy="4886034"/>
          </a:xfrm>
        </p:spPr>
        <p:txBody>
          <a:bodyPr/>
          <a:lstStyle/>
          <a:p>
            <a:r>
              <a:rPr lang="nl-BE"/>
              <a:t>Start </a:t>
            </a:r>
            <a:r>
              <a:rPr lang="nl-BE" err="1"/>
              <a:t>your</a:t>
            </a:r>
            <a:r>
              <a:rPr lang="nl-BE"/>
              <a:t> </a:t>
            </a:r>
            <a:r>
              <a:rPr lang="nl-BE" err="1"/>
              <a:t>application</a:t>
            </a:r>
            <a:r>
              <a:rPr lang="nl-BE"/>
              <a:t> </a:t>
            </a:r>
            <a:r>
              <a:rPr lang="nl-BE" err="1"/>
              <a:t>to</a:t>
            </a:r>
            <a:r>
              <a:rPr lang="nl-BE"/>
              <a:t> check </a:t>
            </a:r>
            <a:r>
              <a:rPr lang="nl-BE" err="1"/>
              <a:t>if</a:t>
            </a:r>
            <a:r>
              <a:rPr lang="nl-BE"/>
              <a:t> </a:t>
            </a:r>
            <a:r>
              <a:rPr lang="nl-BE" err="1"/>
              <a:t>your</a:t>
            </a:r>
            <a:r>
              <a:rPr lang="nl-BE"/>
              <a:t> database is </a:t>
            </a:r>
            <a:r>
              <a:rPr lang="nl-BE" err="1"/>
              <a:t>created</a:t>
            </a:r>
            <a:endParaRPr lang="nl-BE"/>
          </a:p>
        </p:txBody>
      </p:sp>
      <p:sp>
        <p:nvSpPr>
          <p:cNvPr id="3" name="Titel 2">
            <a:extLst>
              <a:ext uri="{FF2B5EF4-FFF2-40B4-BE49-F238E27FC236}">
                <a16:creationId xmlns:a16="http://schemas.microsoft.com/office/drawing/2014/main" id="{20E68581-FE59-C6D6-3B13-E39493361632}"/>
              </a:ext>
            </a:extLst>
          </p:cNvPr>
          <p:cNvSpPr>
            <a:spLocks noGrp="1"/>
          </p:cNvSpPr>
          <p:nvPr>
            <p:ph type="title"/>
          </p:nvPr>
        </p:nvSpPr>
        <p:spPr/>
        <p:txBody>
          <a:bodyPr/>
          <a:lstStyle/>
          <a:p>
            <a:r>
              <a:rPr lang="nl-BE" err="1"/>
              <a:t>Create</a:t>
            </a:r>
            <a:r>
              <a:rPr lang="nl-BE"/>
              <a:t> </a:t>
            </a:r>
            <a:r>
              <a:rPr lang="nl-BE" err="1"/>
              <a:t>the</a:t>
            </a:r>
            <a:r>
              <a:rPr lang="nl-BE"/>
              <a:t> database</a:t>
            </a:r>
          </a:p>
        </p:txBody>
      </p:sp>
      <p:sp>
        <p:nvSpPr>
          <p:cNvPr id="4" name="Tijdelijke aanduiding voor voettekst 3">
            <a:extLst>
              <a:ext uri="{FF2B5EF4-FFF2-40B4-BE49-F238E27FC236}">
                <a16:creationId xmlns:a16="http://schemas.microsoft.com/office/drawing/2014/main" id="{A69F86ED-3C19-5F35-DAD7-D5EE04581FAA}"/>
              </a:ext>
            </a:extLst>
          </p:cNvPr>
          <p:cNvSpPr>
            <a:spLocks noGrp="1"/>
          </p:cNvSpPr>
          <p:nvPr>
            <p:ph type="ftr" sz="quarter" idx="15"/>
          </p:nvPr>
        </p:nvSpPr>
        <p:spPr/>
        <p:txBody>
          <a:bodyPr/>
          <a:lstStyle/>
          <a:p>
            <a:r>
              <a:rPr lang="en-US"/>
              <a:t>2ITF APP/AI</a:t>
            </a:r>
            <a:endParaRPr lang="nl-BE" sz="950"/>
          </a:p>
        </p:txBody>
      </p:sp>
      <p:sp>
        <p:nvSpPr>
          <p:cNvPr id="5" name="Tijdelijke aanduiding voor dianummer 4">
            <a:extLst>
              <a:ext uri="{FF2B5EF4-FFF2-40B4-BE49-F238E27FC236}">
                <a16:creationId xmlns:a16="http://schemas.microsoft.com/office/drawing/2014/main" id="{6614622C-0318-6294-67B6-346F1DB2A89A}"/>
              </a:ext>
            </a:extLst>
          </p:cNvPr>
          <p:cNvSpPr>
            <a:spLocks noGrp="1"/>
          </p:cNvSpPr>
          <p:nvPr>
            <p:ph type="sldNum" sz="quarter" idx="16"/>
          </p:nvPr>
        </p:nvSpPr>
        <p:spPr/>
        <p:txBody>
          <a:bodyPr/>
          <a:lstStyle/>
          <a:p>
            <a:fld id="{763F2D79-C75E-42E1-AD06-AE3EAB2BE1D7}" type="slidenum">
              <a:rPr lang="nl-BE" smtClean="0"/>
              <a:pPr/>
              <a:t>28</a:t>
            </a:fld>
            <a:endParaRPr lang="nl-BE" sz="1200"/>
          </a:p>
        </p:txBody>
      </p:sp>
      <p:pic>
        <p:nvPicPr>
          <p:cNvPr id="7" name="Afbeelding 6">
            <a:extLst>
              <a:ext uri="{FF2B5EF4-FFF2-40B4-BE49-F238E27FC236}">
                <a16:creationId xmlns:a16="http://schemas.microsoft.com/office/drawing/2014/main" id="{1960E567-AA4C-A9A0-0ABE-6EEA63870B8B}"/>
              </a:ext>
            </a:extLst>
          </p:cNvPr>
          <p:cNvPicPr>
            <a:picLocks noChangeAspect="1"/>
          </p:cNvPicPr>
          <p:nvPr/>
        </p:nvPicPr>
        <p:blipFill>
          <a:blip r:embed="rId2"/>
          <a:stretch>
            <a:fillRect/>
          </a:stretch>
        </p:blipFill>
        <p:spPr>
          <a:xfrm>
            <a:off x="6892093" y="1593532"/>
            <a:ext cx="4129646" cy="5115552"/>
          </a:xfrm>
          <a:prstGeom prst="rect">
            <a:avLst/>
          </a:prstGeom>
          <a:ln>
            <a:solidFill>
              <a:srgbClr val="009CAB"/>
            </a:solidFill>
          </a:ln>
        </p:spPr>
      </p:pic>
    </p:spTree>
    <p:extLst>
      <p:ext uri="{BB962C8B-B14F-4D97-AF65-F5344CB8AC3E}">
        <p14:creationId xmlns:p14="http://schemas.microsoft.com/office/powerpoint/2010/main" val="2096208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5847C89D-B544-2243-FD95-B30066EF1413}"/>
              </a:ext>
            </a:extLst>
          </p:cNvPr>
          <p:cNvPicPr>
            <a:picLocks noChangeAspect="1"/>
          </p:cNvPicPr>
          <p:nvPr/>
        </p:nvPicPr>
        <p:blipFill>
          <a:blip r:embed="rId3"/>
          <a:stretch>
            <a:fillRect/>
          </a:stretch>
        </p:blipFill>
        <p:spPr>
          <a:xfrm>
            <a:off x="5850682" y="4017041"/>
            <a:ext cx="5019675" cy="2571750"/>
          </a:xfrm>
          <a:prstGeom prst="rect">
            <a:avLst/>
          </a:prstGeom>
          <a:ln>
            <a:solidFill>
              <a:srgbClr val="009CAB"/>
            </a:solidFill>
          </a:ln>
        </p:spPr>
      </p:pic>
      <p:sp>
        <p:nvSpPr>
          <p:cNvPr id="10" name="Tijdelijke aanduiding voor tekst 9">
            <a:extLst>
              <a:ext uri="{FF2B5EF4-FFF2-40B4-BE49-F238E27FC236}">
                <a16:creationId xmlns:a16="http://schemas.microsoft.com/office/drawing/2014/main" id="{43FFECA2-3F6E-F6CB-5A3F-BB4FAF3D9CD5}"/>
              </a:ext>
            </a:extLst>
          </p:cNvPr>
          <p:cNvSpPr>
            <a:spLocks noGrp="1"/>
          </p:cNvSpPr>
          <p:nvPr>
            <p:ph type="body" sz="quarter" idx="17"/>
          </p:nvPr>
        </p:nvSpPr>
        <p:spPr>
          <a:xfrm>
            <a:off x="0" y="1450799"/>
            <a:ext cx="11698357" cy="5188539"/>
          </a:xfrm>
        </p:spPr>
        <p:txBody>
          <a:bodyPr/>
          <a:lstStyle/>
          <a:p>
            <a:r>
              <a:rPr lang="en-US"/>
              <a:t>Before you can use scaffolding make sure the </a:t>
            </a:r>
            <a:r>
              <a:rPr lang="en-US" err="1"/>
              <a:t>Web.CodeGeneration.Design</a:t>
            </a:r>
            <a:r>
              <a:rPr lang="en-US"/>
              <a:t> library (</a:t>
            </a:r>
            <a:r>
              <a:rPr lang="en-US" b="1">
                <a:solidFill>
                  <a:srgbClr val="009CAB"/>
                </a:solidFill>
              </a:rPr>
              <a:t>6.0.10</a:t>
            </a:r>
            <a:r>
              <a:rPr lang="en-US"/>
              <a:t>) is available</a:t>
            </a:r>
          </a:p>
          <a:p>
            <a:r>
              <a:rPr lang="en-US"/>
              <a:t> </a:t>
            </a:r>
            <a:br>
              <a:rPr lang="en-US"/>
            </a:br>
            <a:r>
              <a:rPr lang="en-US"/>
              <a:t>If not, Manage </a:t>
            </a:r>
            <a:r>
              <a:rPr lang="en-US">
                <a:sym typeface="Wingdings" panose="05000000000000000000" pitchFamily="2" charset="2"/>
              </a:rPr>
              <a:t>NuGet packages</a:t>
            </a:r>
            <a:endParaRPr lang="en-US"/>
          </a:p>
          <a:p>
            <a:endParaRPr lang="nl-BE"/>
          </a:p>
        </p:txBody>
      </p:sp>
      <p:sp>
        <p:nvSpPr>
          <p:cNvPr id="3" name="Title 2">
            <a:extLst>
              <a:ext uri="{FF2B5EF4-FFF2-40B4-BE49-F238E27FC236}">
                <a16:creationId xmlns:a16="http://schemas.microsoft.com/office/drawing/2014/main" id="{339A6ADC-094A-4D49-A8EC-20AA3FE48425}"/>
              </a:ext>
            </a:extLst>
          </p:cNvPr>
          <p:cNvSpPr>
            <a:spLocks noGrp="1"/>
          </p:cNvSpPr>
          <p:nvPr>
            <p:ph type="title"/>
          </p:nvPr>
        </p:nvSpPr>
        <p:spPr/>
        <p:txBody>
          <a:bodyPr/>
          <a:lstStyle/>
          <a:p>
            <a:r>
              <a:rPr lang="nl-BE"/>
              <a:t>Add a controller </a:t>
            </a:r>
            <a:r>
              <a:rPr lang="nl-BE" sz="1800"/>
              <a:t>(in </a:t>
            </a:r>
            <a:r>
              <a:rPr lang="nl-BE" sz="1800" err="1"/>
              <a:t>Shop.API</a:t>
            </a:r>
            <a:r>
              <a:rPr lang="nl-BE" sz="1800"/>
              <a:t>)</a:t>
            </a:r>
          </a:p>
        </p:txBody>
      </p:sp>
      <p:sp>
        <p:nvSpPr>
          <p:cNvPr id="4" name="Slide Number Placeholder 3">
            <a:extLst>
              <a:ext uri="{FF2B5EF4-FFF2-40B4-BE49-F238E27FC236}">
                <a16:creationId xmlns:a16="http://schemas.microsoft.com/office/drawing/2014/main" id="{8116FF57-1EFA-4BBD-B882-09A19A2C35E7}"/>
              </a:ext>
            </a:extLst>
          </p:cNvPr>
          <p:cNvSpPr>
            <a:spLocks noGrp="1"/>
          </p:cNvSpPr>
          <p:nvPr>
            <p:ph type="sldNum" sz="quarter" idx="16"/>
          </p:nvPr>
        </p:nvSpPr>
        <p:spPr/>
        <p:txBody>
          <a:bodyPr/>
          <a:lstStyle/>
          <a:p>
            <a:fld id="{3B80295F-48CD-49FC-897A-CCEC919B8070}" type="slidenum">
              <a:rPr lang="nl-BE" smtClean="0"/>
              <a:pPr/>
              <a:t>29</a:t>
            </a:fld>
            <a:endParaRPr lang="nl-BE"/>
          </a:p>
        </p:txBody>
      </p:sp>
      <p:sp>
        <p:nvSpPr>
          <p:cNvPr id="8" name="Rectangle 7">
            <a:extLst>
              <a:ext uri="{FF2B5EF4-FFF2-40B4-BE49-F238E27FC236}">
                <a16:creationId xmlns:a16="http://schemas.microsoft.com/office/drawing/2014/main" id="{73BBC697-7CB2-4B8F-A1A1-7FBEAE4F1A09}"/>
              </a:ext>
            </a:extLst>
          </p:cNvPr>
          <p:cNvSpPr/>
          <p:nvPr/>
        </p:nvSpPr>
        <p:spPr>
          <a:xfrm>
            <a:off x="6407425" y="6053853"/>
            <a:ext cx="4630239" cy="426459"/>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fbeelding 11">
            <a:extLst>
              <a:ext uri="{FF2B5EF4-FFF2-40B4-BE49-F238E27FC236}">
                <a16:creationId xmlns:a16="http://schemas.microsoft.com/office/drawing/2014/main" id="{2F762B0E-F70B-98FD-54A4-DFFB62249EA3}"/>
              </a:ext>
            </a:extLst>
          </p:cNvPr>
          <p:cNvPicPr>
            <a:picLocks noChangeAspect="1"/>
          </p:cNvPicPr>
          <p:nvPr/>
        </p:nvPicPr>
        <p:blipFill rotWithShape="1">
          <a:blip r:embed="rId4"/>
          <a:srcRect r="45529"/>
          <a:stretch/>
        </p:blipFill>
        <p:spPr>
          <a:xfrm>
            <a:off x="5849178" y="2811035"/>
            <a:ext cx="6175514" cy="1008934"/>
          </a:xfrm>
          <a:prstGeom prst="rect">
            <a:avLst/>
          </a:prstGeom>
        </p:spPr>
      </p:pic>
    </p:spTree>
    <p:extLst>
      <p:ext uri="{BB962C8B-B14F-4D97-AF65-F5344CB8AC3E}">
        <p14:creationId xmlns:p14="http://schemas.microsoft.com/office/powerpoint/2010/main" val="12572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A41AC3-C109-470F-99A6-DE331941757A}"/>
              </a:ext>
            </a:extLst>
          </p:cNvPr>
          <p:cNvSpPr>
            <a:spLocks noGrp="1"/>
          </p:cNvSpPr>
          <p:nvPr>
            <p:ph type="title"/>
          </p:nvPr>
        </p:nvSpPr>
        <p:spPr/>
        <p:txBody>
          <a:bodyPr/>
          <a:lstStyle/>
          <a:p>
            <a:r>
              <a:rPr lang="en-US"/>
              <a:t>API?</a:t>
            </a:r>
          </a:p>
        </p:txBody>
      </p:sp>
      <p:sp>
        <p:nvSpPr>
          <p:cNvPr id="4" name="Footer Placeholder 3">
            <a:extLst>
              <a:ext uri="{FF2B5EF4-FFF2-40B4-BE49-F238E27FC236}">
                <a16:creationId xmlns:a16="http://schemas.microsoft.com/office/drawing/2014/main" id="{18F6A574-D652-41E2-A314-9358B4D612EB}"/>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22CCABE9-EE0D-4FDE-8D15-B4F40801CDC7}"/>
              </a:ext>
            </a:extLst>
          </p:cNvPr>
          <p:cNvSpPr>
            <a:spLocks noGrp="1"/>
          </p:cNvSpPr>
          <p:nvPr>
            <p:ph type="sldNum" sz="quarter" idx="16"/>
          </p:nvPr>
        </p:nvSpPr>
        <p:spPr/>
        <p:txBody>
          <a:bodyPr/>
          <a:lstStyle/>
          <a:p>
            <a:fld id="{763F2D79-C75E-42E1-AD06-AE3EAB2BE1D7}" type="slidenum">
              <a:rPr lang="nl-BE" smtClean="0"/>
              <a:pPr/>
              <a:t>3</a:t>
            </a:fld>
            <a:endParaRPr lang="nl-BE" sz="1200"/>
          </a:p>
        </p:txBody>
      </p:sp>
      <p:pic>
        <p:nvPicPr>
          <p:cNvPr id="6" name="Picture 5">
            <a:extLst>
              <a:ext uri="{FF2B5EF4-FFF2-40B4-BE49-F238E27FC236}">
                <a16:creationId xmlns:a16="http://schemas.microsoft.com/office/drawing/2014/main" id="{1158F0F0-F3F5-4D6A-8229-71D4B6330947}"/>
              </a:ext>
            </a:extLst>
          </p:cNvPr>
          <p:cNvPicPr>
            <a:picLocks noChangeAspect="1"/>
          </p:cNvPicPr>
          <p:nvPr/>
        </p:nvPicPr>
        <p:blipFill>
          <a:blip r:embed="rId3"/>
          <a:stretch>
            <a:fillRect/>
          </a:stretch>
        </p:blipFill>
        <p:spPr>
          <a:xfrm>
            <a:off x="798131" y="1818846"/>
            <a:ext cx="10127852" cy="4371423"/>
          </a:xfrm>
          <a:prstGeom prst="rect">
            <a:avLst/>
          </a:prstGeom>
        </p:spPr>
      </p:pic>
      <p:sp>
        <p:nvSpPr>
          <p:cNvPr id="7" name="TextBox 6">
            <a:extLst>
              <a:ext uri="{FF2B5EF4-FFF2-40B4-BE49-F238E27FC236}">
                <a16:creationId xmlns:a16="http://schemas.microsoft.com/office/drawing/2014/main" id="{817B5C6D-9117-4FA6-92C3-E2396FFF4F39}"/>
              </a:ext>
            </a:extLst>
          </p:cNvPr>
          <p:cNvSpPr txBox="1"/>
          <p:nvPr/>
        </p:nvSpPr>
        <p:spPr>
          <a:xfrm>
            <a:off x="1884556" y="5820937"/>
            <a:ext cx="184731" cy="369332"/>
          </a:xfrm>
          <a:prstGeom prst="rect">
            <a:avLst/>
          </a:prstGeom>
          <a:noFill/>
        </p:spPr>
        <p:txBody>
          <a:bodyPr wrap="none" rtlCol="0">
            <a:spAutoFit/>
          </a:bodyPr>
          <a:lstStyle/>
          <a:p>
            <a:endParaRPr lang="en-US"/>
          </a:p>
        </p:txBody>
      </p:sp>
      <p:pic>
        <p:nvPicPr>
          <p:cNvPr id="9" name="Graphic 8" descr="Badge Copyright outline">
            <a:extLst>
              <a:ext uri="{FF2B5EF4-FFF2-40B4-BE49-F238E27FC236}">
                <a16:creationId xmlns:a16="http://schemas.microsoft.com/office/drawing/2014/main" id="{30A3A69B-D0B1-4B37-A5A6-EE38E15AD8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69" y="6442463"/>
            <a:ext cx="373919" cy="373919"/>
          </a:xfrm>
          <a:prstGeom prst="rect">
            <a:avLst/>
          </a:prstGeom>
        </p:spPr>
      </p:pic>
      <p:sp>
        <p:nvSpPr>
          <p:cNvPr id="10" name="TextBox 9">
            <a:extLst>
              <a:ext uri="{FF2B5EF4-FFF2-40B4-BE49-F238E27FC236}">
                <a16:creationId xmlns:a16="http://schemas.microsoft.com/office/drawing/2014/main" id="{D05B910B-961F-45FD-AE19-EF633D870D55}"/>
              </a:ext>
            </a:extLst>
          </p:cNvPr>
          <p:cNvSpPr txBox="1"/>
          <p:nvPr/>
        </p:nvSpPr>
        <p:spPr>
          <a:xfrm>
            <a:off x="433695" y="6475084"/>
            <a:ext cx="3214341" cy="307777"/>
          </a:xfrm>
          <a:prstGeom prst="rect">
            <a:avLst/>
          </a:prstGeom>
          <a:noFill/>
        </p:spPr>
        <p:txBody>
          <a:bodyPr wrap="none" rtlCol="0">
            <a:spAutoFit/>
          </a:bodyPr>
          <a:lstStyle/>
          <a:p>
            <a:r>
              <a:rPr lang="en-US" sz="1400">
                <a:hlinkClick r:id="rId6"/>
              </a:rPr>
              <a:t>https://www.redhat.com/en/topics/api</a:t>
            </a:r>
            <a:endParaRPr lang="en-US" sz="1400"/>
          </a:p>
        </p:txBody>
      </p:sp>
      <p:sp>
        <p:nvSpPr>
          <p:cNvPr id="12" name="TextBox 11">
            <a:extLst>
              <a:ext uri="{FF2B5EF4-FFF2-40B4-BE49-F238E27FC236}">
                <a16:creationId xmlns:a16="http://schemas.microsoft.com/office/drawing/2014/main" id="{991B57DA-90C4-4814-B340-3A2999701D5F}"/>
              </a:ext>
            </a:extLst>
          </p:cNvPr>
          <p:cNvSpPr txBox="1"/>
          <p:nvPr/>
        </p:nvSpPr>
        <p:spPr>
          <a:xfrm>
            <a:off x="906036" y="1818846"/>
            <a:ext cx="7602343" cy="923330"/>
          </a:xfrm>
          <a:prstGeom prst="rect">
            <a:avLst/>
          </a:prstGeom>
          <a:noFill/>
        </p:spPr>
        <p:txBody>
          <a:bodyPr wrap="square">
            <a:spAutoFit/>
          </a:bodyPr>
          <a:lstStyle/>
          <a:p>
            <a:r>
              <a:rPr lang="en-US"/>
              <a:t>APIs are about </a:t>
            </a:r>
            <a:r>
              <a:rPr lang="en-US">
                <a:solidFill>
                  <a:srgbClr val="C00000"/>
                </a:solidFill>
              </a:rPr>
              <a:t>integration</a:t>
            </a:r>
            <a:r>
              <a:rPr lang="en-US"/>
              <a:t>: the connection of data, applications, and devices across your IT organization so that all of your technologies can better communicate and work together.</a:t>
            </a:r>
          </a:p>
        </p:txBody>
      </p:sp>
    </p:spTree>
    <p:extLst>
      <p:ext uri="{BB962C8B-B14F-4D97-AF65-F5344CB8AC3E}">
        <p14:creationId xmlns:p14="http://schemas.microsoft.com/office/powerpoint/2010/main" val="3691970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1D5AB1-DAAD-4D75-8A8E-56B8F6FE7675}"/>
              </a:ext>
            </a:extLst>
          </p:cNvPr>
          <p:cNvSpPr>
            <a:spLocks noGrp="1"/>
          </p:cNvSpPr>
          <p:nvPr>
            <p:ph type="body" sz="quarter" idx="17"/>
          </p:nvPr>
        </p:nvSpPr>
        <p:spPr/>
        <p:txBody>
          <a:bodyPr/>
          <a:lstStyle/>
          <a:p>
            <a:r>
              <a:rPr lang="nl-BE"/>
              <a:t>Richt click ‘Controllers’ folder – </a:t>
            </a:r>
            <a:r>
              <a:rPr lang="nl-BE" err="1"/>
              <a:t>Add</a:t>
            </a:r>
            <a:r>
              <a:rPr lang="nl-BE"/>
              <a:t> New </a:t>
            </a:r>
            <a:r>
              <a:rPr lang="nl-BE" err="1"/>
              <a:t>Scaffolded</a:t>
            </a:r>
            <a:r>
              <a:rPr lang="nl-BE"/>
              <a:t> item – API Controller </a:t>
            </a:r>
            <a:r>
              <a:rPr lang="nl-BE" err="1"/>
              <a:t>with</a:t>
            </a:r>
            <a:r>
              <a:rPr lang="nl-BE"/>
              <a:t> actions, </a:t>
            </a:r>
            <a:r>
              <a:rPr lang="nl-BE" err="1"/>
              <a:t>using</a:t>
            </a:r>
            <a:r>
              <a:rPr lang="nl-BE"/>
              <a:t> EF:</a:t>
            </a:r>
          </a:p>
          <a:p>
            <a:endParaRPr lang="nl-BE"/>
          </a:p>
        </p:txBody>
      </p:sp>
      <p:sp>
        <p:nvSpPr>
          <p:cNvPr id="3" name="Title 2">
            <a:extLst>
              <a:ext uri="{FF2B5EF4-FFF2-40B4-BE49-F238E27FC236}">
                <a16:creationId xmlns:a16="http://schemas.microsoft.com/office/drawing/2014/main" id="{339A6ADC-094A-4D49-A8EC-20AA3FE48425}"/>
              </a:ext>
            </a:extLst>
          </p:cNvPr>
          <p:cNvSpPr>
            <a:spLocks noGrp="1"/>
          </p:cNvSpPr>
          <p:nvPr>
            <p:ph type="title"/>
          </p:nvPr>
        </p:nvSpPr>
        <p:spPr/>
        <p:txBody>
          <a:bodyPr/>
          <a:lstStyle/>
          <a:p>
            <a:r>
              <a:rPr lang="nl-BE"/>
              <a:t>Add a controller </a:t>
            </a:r>
            <a:r>
              <a:rPr lang="nl-BE" sz="1800"/>
              <a:t>(in </a:t>
            </a:r>
            <a:r>
              <a:rPr lang="nl-BE" sz="1800" err="1"/>
              <a:t>Shop.API</a:t>
            </a:r>
            <a:r>
              <a:rPr lang="nl-BE" sz="1800"/>
              <a:t>)</a:t>
            </a:r>
          </a:p>
        </p:txBody>
      </p:sp>
      <p:sp>
        <p:nvSpPr>
          <p:cNvPr id="4" name="Slide Number Placeholder 3">
            <a:extLst>
              <a:ext uri="{FF2B5EF4-FFF2-40B4-BE49-F238E27FC236}">
                <a16:creationId xmlns:a16="http://schemas.microsoft.com/office/drawing/2014/main" id="{8116FF57-1EFA-4BBD-B882-09A19A2C35E7}"/>
              </a:ext>
            </a:extLst>
          </p:cNvPr>
          <p:cNvSpPr>
            <a:spLocks noGrp="1"/>
          </p:cNvSpPr>
          <p:nvPr>
            <p:ph type="sldNum" sz="quarter" idx="16"/>
          </p:nvPr>
        </p:nvSpPr>
        <p:spPr/>
        <p:txBody>
          <a:bodyPr/>
          <a:lstStyle/>
          <a:p>
            <a:fld id="{3B80295F-48CD-49FC-897A-CCEC919B8070}" type="slidenum">
              <a:rPr lang="nl-BE" smtClean="0"/>
              <a:pPr/>
              <a:t>30</a:t>
            </a:fld>
            <a:endParaRPr lang="nl-BE"/>
          </a:p>
        </p:txBody>
      </p:sp>
      <p:pic>
        <p:nvPicPr>
          <p:cNvPr id="10" name="Afbeelding 9">
            <a:extLst>
              <a:ext uri="{FF2B5EF4-FFF2-40B4-BE49-F238E27FC236}">
                <a16:creationId xmlns:a16="http://schemas.microsoft.com/office/drawing/2014/main" id="{23BF4763-86F1-9FB7-5283-6BFBD31ED688}"/>
              </a:ext>
            </a:extLst>
          </p:cNvPr>
          <p:cNvPicPr>
            <a:picLocks noChangeAspect="1"/>
          </p:cNvPicPr>
          <p:nvPr/>
        </p:nvPicPr>
        <p:blipFill>
          <a:blip r:embed="rId2"/>
          <a:stretch>
            <a:fillRect/>
          </a:stretch>
        </p:blipFill>
        <p:spPr>
          <a:xfrm>
            <a:off x="2533442" y="2857681"/>
            <a:ext cx="7125114" cy="3739736"/>
          </a:xfrm>
          <a:prstGeom prst="rect">
            <a:avLst/>
          </a:prstGeom>
        </p:spPr>
      </p:pic>
    </p:spTree>
    <p:extLst>
      <p:ext uri="{BB962C8B-B14F-4D97-AF65-F5344CB8AC3E}">
        <p14:creationId xmlns:p14="http://schemas.microsoft.com/office/powerpoint/2010/main" val="304421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5F3CBC-6934-41E1-9E27-CB3B7ADA6963}"/>
              </a:ext>
            </a:extLst>
          </p:cNvPr>
          <p:cNvSpPr>
            <a:spLocks noGrp="1"/>
          </p:cNvSpPr>
          <p:nvPr>
            <p:ph type="title"/>
          </p:nvPr>
        </p:nvSpPr>
        <p:spPr/>
        <p:txBody>
          <a:bodyPr/>
          <a:lstStyle/>
          <a:p>
            <a:r>
              <a:rPr lang="nl-BE"/>
              <a:t>Add a controller </a:t>
            </a:r>
            <a:r>
              <a:rPr lang="nl-BE" err="1"/>
              <a:t>for</a:t>
            </a:r>
            <a:r>
              <a:rPr lang="nl-BE"/>
              <a:t> product </a:t>
            </a:r>
            <a:r>
              <a:rPr lang="nl-BE" sz="1800"/>
              <a:t>(in </a:t>
            </a:r>
            <a:r>
              <a:rPr lang="nl-BE" sz="1800" err="1"/>
              <a:t>Shop.API</a:t>
            </a:r>
            <a:r>
              <a:rPr lang="nl-BE" sz="1800"/>
              <a:t>)</a:t>
            </a:r>
          </a:p>
        </p:txBody>
      </p:sp>
      <p:sp>
        <p:nvSpPr>
          <p:cNvPr id="4" name="Slide Number Placeholder 3">
            <a:extLst>
              <a:ext uri="{FF2B5EF4-FFF2-40B4-BE49-F238E27FC236}">
                <a16:creationId xmlns:a16="http://schemas.microsoft.com/office/drawing/2014/main" id="{C4C39AF6-EC29-495D-8A85-24D10E8FF46B}"/>
              </a:ext>
            </a:extLst>
          </p:cNvPr>
          <p:cNvSpPr>
            <a:spLocks noGrp="1"/>
          </p:cNvSpPr>
          <p:nvPr>
            <p:ph type="sldNum" sz="quarter" idx="16"/>
          </p:nvPr>
        </p:nvSpPr>
        <p:spPr/>
        <p:txBody>
          <a:bodyPr/>
          <a:lstStyle/>
          <a:p>
            <a:fld id="{3B80295F-48CD-49FC-897A-CCEC919B8070}" type="slidenum">
              <a:rPr lang="nl-BE" smtClean="0"/>
              <a:pPr/>
              <a:t>31</a:t>
            </a:fld>
            <a:endParaRPr lang="nl-BE"/>
          </a:p>
        </p:txBody>
      </p:sp>
      <p:pic>
        <p:nvPicPr>
          <p:cNvPr id="5" name="Picture 4">
            <a:extLst>
              <a:ext uri="{FF2B5EF4-FFF2-40B4-BE49-F238E27FC236}">
                <a16:creationId xmlns:a16="http://schemas.microsoft.com/office/drawing/2014/main" id="{DCC1BBBB-66F6-4F6A-81F8-F5A2F92CC241}"/>
              </a:ext>
            </a:extLst>
          </p:cNvPr>
          <p:cNvPicPr>
            <a:picLocks noChangeAspect="1"/>
          </p:cNvPicPr>
          <p:nvPr/>
        </p:nvPicPr>
        <p:blipFill>
          <a:blip r:embed="rId2"/>
          <a:stretch>
            <a:fillRect/>
          </a:stretch>
        </p:blipFill>
        <p:spPr>
          <a:xfrm>
            <a:off x="7491978" y="4952399"/>
            <a:ext cx="3683705" cy="930758"/>
          </a:xfrm>
          <a:prstGeom prst="rect">
            <a:avLst/>
          </a:prstGeom>
          <a:ln>
            <a:solidFill>
              <a:srgbClr val="009CAB"/>
            </a:solidFill>
          </a:ln>
        </p:spPr>
      </p:pic>
      <p:pic>
        <p:nvPicPr>
          <p:cNvPr id="7" name="Afbeelding 6">
            <a:extLst>
              <a:ext uri="{FF2B5EF4-FFF2-40B4-BE49-F238E27FC236}">
                <a16:creationId xmlns:a16="http://schemas.microsoft.com/office/drawing/2014/main" id="{5FD0DDEE-1C37-424F-9B98-B2FA83F43388}"/>
              </a:ext>
            </a:extLst>
          </p:cNvPr>
          <p:cNvPicPr>
            <a:picLocks noChangeAspect="1"/>
          </p:cNvPicPr>
          <p:nvPr/>
        </p:nvPicPr>
        <p:blipFill>
          <a:blip r:embed="rId3"/>
          <a:stretch>
            <a:fillRect/>
          </a:stretch>
        </p:blipFill>
        <p:spPr>
          <a:xfrm>
            <a:off x="2877379" y="4934281"/>
            <a:ext cx="4457700" cy="1304925"/>
          </a:xfrm>
          <a:prstGeom prst="rect">
            <a:avLst/>
          </a:prstGeom>
        </p:spPr>
      </p:pic>
      <p:pic>
        <p:nvPicPr>
          <p:cNvPr id="2" name="Afbeelding 1">
            <a:extLst>
              <a:ext uri="{FF2B5EF4-FFF2-40B4-BE49-F238E27FC236}">
                <a16:creationId xmlns:a16="http://schemas.microsoft.com/office/drawing/2014/main" id="{09444A35-6C93-255D-AF76-0886A0374E95}"/>
              </a:ext>
            </a:extLst>
          </p:cNvPr>
          <p:cNvPicPr>
            <a:picLocks noChangeAspect="1"/>
          </p:cNvPicPr>
          <p:nvPr/>
        </p:nvPicPr>
        <p:blipFill>
          <a:blip r:embed="rId4"/>
          <a:stretch>
            <a:fillRect/>
          </a:stretch>
        </p:blipFill>
        <p:spPr>
          <a:xfrm>
            <a:off x="1119753" y="2085975"/>
            <a:ext cx="6372225" cy="2686050"/>
          </a:xfrm>
          <a:prstGeom prst="rect">
            <a:avLst/>
          </a:prstGeom>
        </p:spPr>
      </p:pic>
    </p:spTree>
    <p:extLst>
      <p:ext uri="{BB962C8B-B14F-4D97-AF65-F5344CB8AC3E}">
        <p14:creationId xmlns:p14="http://schemas.microsoft.com/office/powerpoint/2010/main" val="1385656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EDBB2-97F5-44EA-8DA0-5DDEC3A5E35F}"/>
              </a:ext>
            </a:extLst>
          </p:cNvPr>
          <p:cNvSpPr>
            <a:spLocks noGrp="1"/>
          </p:cNvSpPr>
          <p:nvPr>
            <p:ph type="title"/>
          </p:nvPr>
        </p:nvSpPr>
        <p:spPr/>
        <p:txBody>
          <a:bodyPr/>
          <a:lstStyle/>
          <a:p>
            <a:r>
              <a:rPr lang="nl-BE" err="1"/>
              <a:t>ProductsController</a:t>
            </a:r>
            <a:endParaRPr lang="nl-BE"/>
          </a:p>
        </p:txBody>
      </p:sp>
      <p:sp>
        <p:nvSpPr>
          <p:cNvPr id="4" name="Slide Number Placeholder 3">
            <a:extLst>
              <a:ext uri="{FF2B5EF4-FFF2-40B4-BE49-F238E27FC236}">
                <a16:creationId xmlns:a16="http://schemas.microsoft.com/office/drawing/2014/main" id="{1503EB45-AA06-44B7-AC0F-F59F9D053A91}"/>
              </a:ext>
            </a:extLst>
          </p:cNvPr>
          <p:cNvSpPr>
            <a:spLocks noGrp="1"/>
          </p:cNvSpPr>
          <p:nvPr>
            <p:ph type="sldNum" sz="quarter" idx="16"/>
          </p:nvPr>
        </p:nvSpPr>
        <p:spPr/>
        <p:txBody>
          <a:bodyPr/>
          <a:lstStyle/>
          <a:p>
            <a:fld id="{3B80295F-48CD-49FC-897A-CCEC919B8070}" type="slidenum">
              <a:rPr lang="nl-BE" smtClean="0"/>
              <a:pPr/>
              <a:t>32</a:t>
            </a:fld>
            <a:endParaRPr lang="nl-BE"/>
          </a:p>
        </p:txBody>
      </p:sp>
      <p:sp>
        <p:nvSpPr>
          <p:cNvPr id="2" name="Content Placeholder 1">
            <a:extLst>
              <a:ext uri="{FF2B5EF4-FFF2-40B4-BE49-F238E27FC236}">
                <a16:creationId xmlns:a16="http://schemas.microsoft.com/office/drawing/2014/main" id="{5BAA2301-7097-4C46-9D1A-3B998A0882A8}"/>
              </a:ext>
            </a:extLst>
          </p:cNvPr>
          <p:cNvSpPr>
            <a:spLocks noGrp="1"/>
          </p:cNvSpPr>
          <p:nvPr>
            <p:ph type="body" sz="quarter" idx="28"/>
          </p:nvPr>
        </p:nvSpPr>
        <p:spPr>
          <a:xfrm>
            <a:off x="472480" y="1557968"/>
            <a:ext cx="5400000" cy="4886033"/>
          </a:xfrm>
        </p:spPr>
        <p:txBody>
          <a:bodyPr>
            <a:normAutofit/>
          </a:bodyPr>
          <a:lstStyle/>
          <a:p>
            <a:r>
              <a:rPr lang="nl-BE"/>
              <a:t>Ready to go! Ctrl + F5 (Swagger)</a:t>
            </a:r>
            <a:br>
              <a:rPr lang="nl-BE"/>
            </a:br>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a:p>
            <a:endParaRPr lang="nl-BE"/>
          </a:p>
        </p:txBody>
      </p:sp>
      <p:sp>
        <p:nvSpPr>
          <p:cNvPr id="11" name="Text Placeholder 10">
            <a:extLst>
              <a:ext uri="{FF2B5EF4-FFF2-40B4-BE49-F238E27FC236}">
                <a16:creationId xmlns:a16="http://schemas.microsoft.com/office/drawing/2014/main" id="{FBA8BB6E-2EC2-4A14-B982-D817631A8C07}"/>
              </a:ext>
            </a:extLst>
          </p:cNvPr>
          <p:cNvSpPr>
            <a:spLocks noGrp="1"/>
          </p:cNvSpPr>
          <p:nvPr>
            <p:ph type="body" sz="quarter" idx="29"/>
          </p:nvPr>
        </p:nvSpPr>
        <p:spPr>
          <a:xfrm>
            <a:off x="5694000" y="1557968"/>
            <a:ext cx="6274480" cy="4886032"/>
          </a:xfrm>
        </p:spPr>
        <p:txBody>
          <a:bodyPr/>
          <a:lstStyle/>
          <a:p>
            <a:r>
              <a:rPr lang="nl-BE" err="1"/>
              <a:t>Try</a:t>
            </a:r>
            <a:r>
              <a:rPr lang="nl-BE"/>
              <a:t> out </a:t>
            </a:r>
            <a:r>
              <a:rPr lang="nl-BE" err="1"/>
              <a:t>the</a:t>
            </a:r>
            <a:r>
              <a:rPr lang="nl-BE"/>
              <a:t> GET (Swagger)</a:t>
            </a:r>
            <a:br>
              <a:rPr lang="nl-BE"/>
            </a:br>
            <a:endParaRPr lang="nl-BE"/>
          </a:p>
          <a:p>
            <a:r>
              <a:rPr lang="nl-BE"/>
              <a:t>Or: </a:t>
            </a:r>
            <a:r>
              <a:rPr lang="nl-BE">
                <a:solidFill>
                  <a:srgbClr val="009CAB"/>
                </a:solidFill>
                <a:hlinkClick r:id="rId2">
                  <a:extLst>
                    <a:ext uri="{A12FA001-AC4F-418D-AE19-62706E023703}">
                      <ahyp:hlinkClr xmlns:ahyp="http://schemas.microsoft.com/office/drawing/2018/hyperlinkcolor" val="tx"/>
                    </a:ext>
                  </a:extLst>
                </a:hlinkClick>
              </a:rPr>
              <a:t>https://localhost:44372/</a:t>
            </a:r>
            <a:r>
              <a:rPr lang="nl-BE" b="1">
                <a:solidFill>
                  <a:srgbClr val="F04C25"/>
                </a:solidFill>
                <a:hlinkClick r:id="rId2">
                  <a:extLst>
                    <a:ext uri="{A12FA001-AC4F-418D-AE19-62706E023703}">
                      <ahyp:hlinkClr xmlns:ahyp="http://schemas.microsoft.com/office/drawing/2018/hyperlinkcolor" val="tx"/>
                    </a:ext>
                  </a:extLst>
                </a:hlinkClick>
              </a:rPr>
              <a:t>api/products</a:t>
            </a:r>
            <a:endParaRPr lang="nl-BE" b="1">
              <a:solidFill>
                <a:srgbClr val="F04C25"/>
              </a:solidFill>
            </a:endParaRPr>
          </a:p>
          <a:p>
            <a:endParaRPr lang="en-US"/>
          </a:p>
        </p:txBody>
      </p:sp>
      <p:pic>
        <p:nvPicPr>
          <p:cNvPr id="9" name="Picture 8">
            <a:extLst>
              <a:ext uri="{FF2B5EF4-FFF2-40B4-BE49-F238E27FC236}">
                <a16:creationId xmlns:a16="http://schemas.microsoft.com/office/drawing/2014/main" id="{4A201462-055C-4C46-BBCF-93B5930B8BC6}"/>
              </a:ext>
            </a:extLst>
          </p:cNvPr>
          <p:cNvPicPr>
            <a:picLocks noChangeAspect="1"/>
          </p:cNvPicPr>
          <p:nvPr/>
        </p:nvPicPr>
        <p:blipFill>
          <a:blip r:embed="rId3"/>
          <a:stretch>
            <a:fillRect/>
          </a:stretch>
        </p:blipFill>
        <p:spPr>
          <a:xfrm>
            <a:off x="705322" y="2653645"/>
            <a:ext cx="3920557" cy="3545618"/>
          </a:xfrm>
          <a:prstGeom prst="rect">
            <a:avLst/>
          </a:prstGeom>
        </p:spPr>
      </p:pic>
      <p:pic>
        <p:nvPicPr>
          <p:cNvPr id="10" name="Afbeelding 5">
            <a:extLst>
              <a:ext uri="{FF2B5EF4-FFF2-40B4-BE49-F238E27FC236}">
                <a16:creationId xmlns:a16="http://schemas.microsoft.com/office/drawing/2014/main" id="{533EC9E5-4EB6-4992-A766-540ADF6CE0F2}"/>
              </a:ext>
            </a:extLst>
          </p:cNvPr>
          <p:cNvPicPr>
            <a:picLocks noChangeAspect="1"/>
          </p:cNvPicPr>
          <p:nvPr/>
        </p:nvPicPr>
        <p:blipFill>
          <a:blip r:embed="rId4"/>
          <a:stretch>
            <a:fillRect/>
          </a:stretch>
        </p:blipFill>
        <p:spPr>
          <a:xfrm>
            <a:off x="6096000" y="3098800"/>
            <a:ext cx="2239601" cy="3253760"/>
          </a:xfrm>
          <a:prstGeom prst="rect">
            <a:avLst/>
          </a:prstGeom>
          <a:ln>
            <a:solidFill>
              <a:srgbClr val="969696"/>
            </a:solidFill>
          </a:ln>
        </p:spPr>
      </p:pic>
      <p:sp>
        <p:nvSpPr>
          <p:cNvPr id="12" name="Tekstvak 11">
            <a:extLst>
              <a:ext uri="{FF2B5EF4-FFF2-40B4-BE49-F238E27FC236}">
                <a16:creationId xmlns:a16="http://schemas.microsoft.com/office/drawing/2014/main" id="{0C440A6B-3D22-467E-9496-21AF061399E3}"/>
              </a:ext>
            </a:extLst>
          </p:cNvPr>
          <p:cNvSpPr txBox="1"/>
          <p:nvPr/>
        </p:nvSpPr>
        <p:spPr>
          <a:xfrm>
            <a:off x="4424252" y="6151613"/>
            <a:ext cx="1269748" cy="584775"/>
          </a:xfrm>
          <a:prstGeom prst="rect">
            <a:avLst/>
          </a:prstGeom>
          <a:noFill/>
        </p:spPr>
        <p:txBody>
          <a:bodyPr wrap="square">
            <a:spAutoFit/>
          </a:bodyPr>
          <a:lstStyle/>
          <a:p>
            <a:r>
              <a:rPr lang="nl-BE" sz="3200">
                <a:solidFill>
                  <a:srgbClr val="C00000"/>
                </a:solidFill>
              </a:rPr>
              <a:t>REST</a:t>
            </a:r>
          </a:p>
        </p:txBody>
      </p:sp>
    </p:spTree>
    <p:extLst>
      <p:ext uri="{BB962C8B-B14F-4D97-AF65-F5344CB8AC3E}">
        <p14:creationId xmlns:p14="http://schemas.microsoft.com/office/powerpoint/2010/main" val="2395059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D99C62F-13B9-40F3-939D-CBCFB04BCAEA}"/>
              </a:ext>
            </a:extLst>
          </p:cNvPr>
          <p:cNvSpPr>
            <a:spLocks noGrp="1"/>
          </p:cNvSpPr>
          <p:nvPr>
            <p:ph type="title"/>
          </p:nvPr>
        </p:nvSpPr>
        <p:spPr/>
        <p:txBody>
          <a:bodyPr/>
          <a:lstStyle/>
          <a:p>
            <a:r>
              <a:rPr lang="nl-NL" err="1"/>
              <a:t>ProductsController</a:t>
            </a:r>
            <a:r>
              <a:rPr lang="nl-NL"/>
              <a:t> - REST</a:t>
            </a:r>
            <a:endParaRPr lang="fr-BE"/>
          </a:p>
        </p:txBody>
      </p:sp>
      <p:sp>
        <p:nvSpPr>
          <p:cNvPr id="4" name="Tijdelijke aanduiding voor dianummer 3">
            <a:extLst>
              <a:ext uri="{FF2B5EF4-FFF2-40B4-BE49-F238E27FC236}">
                <a16:creationId xmlns:a16="http://schemas.microsoft.com/office/drawing/2014/main" id="{5274565B-8FB2-411A-8545-20082CAA3B4A}"/>
              </a:ext>
            </a:extLst>
          </p:cNvPr>
          <p:cNvSpPr>
            <a:spLocks noGrp="1"/>
          </p:cNvSpPr>
          <p:nvPr>
            <p:ph type="sldNum" sz="quarter" idx="16"/>
          </p:nvPr>
        </p:nvSpPr>
        <p:spPr/>
        <p:txBody>
          <a:bodyPr/>
          <a:lstStyle/>
          <a:p>
            <a:fld id="{3B80295F-48CD-49FC-897A-CCEC919B8070}" type="slidenum">
              <a:rPr lang="nl-BE" smtClean="0"/>
              <a:pPr/>
              <a:t>33</a:t>
            </a:fld>
            <a:endParaRPr lang="nl-BE"/>
          </a:p>
        </p:txBody>
      </p:sp>
      <p:graphicFrame>
        <p:nvGraphicFramePr>
          <p:cNvPr id="5" name="Tabel 5">
            <a:extLst>
              <a:ext uri="{FF2B5EF4-FFF2-40B4-BE49-F238E27FC236}">
                <a16:creationId xmlns:a16="http://schemas.microsoft.com/office/drawing/2014/main" id="{81728685-B456-4485-ACD6-77956B52823F}"/>
              </a:ext>
            </a:extLst>
          </p:cNvPr>
          <p:cNvGraphicFramePr>
            <a:graphicFrameLocks noGrp="1"/>
          </p:cNvGraphicFramePr>
          <p:nvPr>
            <p:ph idx="4294967295"/>
            <p:extLst>
              <p:ext uri="{D42A27DB-BD31-4B8C-83A1-F6EECF244321}">
                <p14:modId xmlns:p14="http://schemas.microsoft.com/office/powerpoint/2010/main" val="642264348"/>
              </p:ext>
            </p:extLst>
          </p:nvPr>
        </p:nvGraphicFramePr>
        <p:xfrm>
          <a:off x="325120" y="1826522"/>
          <a:ext cx="11612880" cy="4096758"/>
        </p:xfrm>
        <a:graphic>
          <a:graphicData uri="http://schemas.openxmlformats.org/drawingml/2006/table">
            <a:tbl>
              <a:tblPr firstRow="1" bandRow="1">
                <a:tableStyleId>{72833802-FEF1-4C79-8D5D-14CF1EAF98D9}</a:tableStyleId>
              </a:tblPr>
              <a:tblGrid>
                <a:gridCol w="2433932">
                  <a:extLst>
                    <a:ext uri="{9D8B030D-6E8A-4147-A177-3AD203B41FA5}">
                      <a16:colId xmlns:a16="http://schemas.microsoft.com/office/drawing/2014/main" val="992155515"/>
                    </a:ext>
                  </a:extLst>
                </a:gridCol>
                <a:gridCol w="3945198">
                  <a:extLst>
                    <a:ext uri="{9D8B030D-6E8A-4147-A177-3AD203B41FA5}">
                      <a16:colId xmlns:a16="http://schemas.microsoft.com/office/drawing/2014/main" val="4289549087"/>
                    </a:ext>
                  </a:extLst>
                </a:gridCol>
                <a:gridCol w="5233750">
                  <a:extLst>
                    <a:ext uri="{9D8B030D-6E8A-4147-A177-3AD203B41FA5}">
                      <a16:colId xmlns:a16="http://schemas.microsoft.com/office/drawing/2014/main" val="224862765"/>
                    </a:ext>
                  </a:extLst>
                </a:gridCol>
              </a:tblGrid>
              <a:tr h="682793">
                <a:tc>
                  <a:txBody>
                    <a:bodyPr/>
                    <a:lstStyle/>
                    <a:p>
                      <a:pPr algn="l"/>
                      <a:r>
                        <a:rPr lang="nl-NL"/>
                        <a:t>HTTP</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a:t>Action </a:t>
                      </a:r>
                      <a:r>
                        <a:rPr lang="nl-NL" err="1"/>
                        <a:t>method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err="1"/>
                        <a:t>Result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528067"/>
                  </a:ext>
                </a:extLst>
              </a:tr>
              <a:tr h="682793">
                <a:tc>
                  <a:txBody>
                    <a:bodyPr/>
                    <a:lstStyle/>
                    <a:p>
                      <a:pPr algn="l"/>
                      <a:r>
                        <a:rPr lang="fr-BE" sz="1800" kern="1200">
                          <a:solidFill>
                            <a:schemeClr val="dk1"/>
                          </a:solidFill>
                        </a:rPr>
                        <a:t>[</a:t>
                      </a:r>
                      <a:r>
                        <a:rPr lang="fr-BE" sz="1800" kern="1200" err="1">
                          <a:solidFill>
                            <a:schemeClr val="dk1"/>
                          </a:solidFill>
                        </a:rPr>
                        <a:t>HttpGet</a:t>
                      </a:r>
                      <a:r>
                        <a:rPr lang="fr-BE" sz="1800" kern="1200">
                          <a:solidFill>
                            <a:schemeClr val="dk1"/>
                          </a:solidFill>
                        </a:rPr>
                        <a:t>]</a:t>
                      </a:r>
                      <a:r>
                        <a:rPr lang="en-US" sz="1800" kern="1200">
                          <a:solidFill>
                            <a:schemeClr val="dk1"/>
                          </a:solidFill>
                        </a:rPr>
                        <a:t> </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kern="1200" err="1">
                          <a:solidFill>
                            <a:schemeClr val="dk1"/>
                          </a:solidFill>
                        </a:rPr>
                        <a:t>GetProducts</a:t>
                      </a:r>
                      <a:r>
                        <a:rPr lang="en-US" sz="1800" kern="1200">
                          <a:solidFill>
                            <a:schemeClr val="dk1"/>
                          </a:solidFill>
                        </a:rPr>
                        <a: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a:t>Returns </a:t>
                      </a:r>
                      <a:r>
                        <a:rPr lang="nl-NL" err="1"/>
                        <a:t>all</a:t>
                      </a:r>
                      <a:r>
                        <a:rPr lang="nl-NL"/>
                        <a:t> </a:t>
                      </a:r>
                      <a:r>
                        <a:rPr lang="nl-NL" err="1"/>
                        <a:t>the</a:t>
                      </a:r>
                      <a:r>
                        <a:rPr lang="nl-NL"/>
                        <a:t> </a:t>
                      </a:r>
                      <a:r>
                        <a:rPr lang="nl-NL" err="1"/>
                        <a:t>products</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9138858"/>
                  </a:ext>
                </a:extLst>
              </a:tr>
              <a:tr h="682793">
                <a:tc>
                  <a:txBody>
                    <a:bodyPr/>
                    <a:lstStyle/>
                    <a:p>
                      <a:pPr algn="l"/>
                      <a:r>
                        <a:rPr lang="fr-BE"/>
                        <a:t>[</a:t>
                      </a:r>
                      <a:r>
                        <a:rPr lang="fr-BE" err="1"/>
                        <a:t>HttpGet</a:t>
                      </a:r>
                      <a:r>
                        <a:rPr lang="fr-BE"/>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fr-BE" sz="1800" kern="1200" err="1">
                          <a:solidFill>
                            <a:schemeClr val="dk1"/>
                          </a:solidFill>
                        </a:rPr>
                        <a:t>GetProduct</a:t>
                      </a:r>
                      <a:r>
                        <a:rPr lang="fr-BE" sz="1800" kern="1200">
                          <a:solidFill>
                            <a:schemeClr val="dk1"/>
                          </a:solidFill>
                        </a:rPr>
                        <a:t>(</a:t>
                      </a:r>
                      <a:r>
                        <a:rPr lang="fr-BE" sz="1800" kern="1200" err="1">
                          <a:solidFill>
                            <a:schemeClr val="dk1"/>
                          </a:solidFill>
                        </a:rPr>
                        <a:t>int</a:t>
                      </a:r>
                      <a:r>
                        <a:rPr lang="fr-BE" sz="1800" kern="1200">
                          <a:solidFill>
                            <a:schemeClr val="dk1"/>
                          </a:solidFill>
                        </a:rPr>
                        <a:t> 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a:t>Returns a </a:t>
                      </a:r>
                      <a:r>
                        <a:rPr lang="nl-NL" err="1"/>
                        <a:t>specific</a:t>
                      </a:r>
                      <a:r>
                        <a:rPr lang="nl-NL"/>
                        <a:t> product </a:t>
                      </a:r>
                      <a:r>
                        <a:rPr lang="nl-NL" err="1"/>
                        <a:t>based</a:t>
                      </a:r>
                      <a:r>
                        <a:rPr lang="nl-NL"/>
                        <a:t> on </a:t>
                      </a:r>
                      <a:r>
                        <a:rPr lang="nl-NL" err="1"/>
                        <a:t>the</a:t>
                      </a:r>
                      <a:r>
                        <a:rPr lang="nl-NL"/>
                        <a:t> </a:t>
                      </a:r>
                      <a:r>
                        <a:rPr lang="nl-NL" err="1"/>
                        <a:t>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2047915"/>
                  </a:ext>
                </a:extLst>
              </a:tr>
              <a:tr h="682793">
                <a:tc>
                  <a:txBody>
                    <a:bodyPr/>
                    <a:lstStyle/>
                    <a:p>
                      <a:pPr algn="l"/>
                      <a:r>
                        <a:rPr lang="fr-BE" sz="1800" kern="1200">
                          <a:solidFill>
                            <a:schemeClr val="dk1"/>
                          </a:solidFill>
                        </a:rPr>
                        <a:t>[</a:t>
                      </a:r>
                      <a:r>
                        <a:rPr lang="fr-BE" sz="1800" kern="1200" err="1">
                          <a:solidFill>
                            <a:schemeClr val="dk1"/>
                          </a:solidFill>
                        </a:rPr>
                        <a:t>HttpPut</a:t>
                      </a:r>
                      <a:r>
                        <a:rPr lang="fr-BE" sz="1800" kern="1200">
                          <a:solidFill>
                            <a:schemeClr val="dk1"/>
                          </a:solidFill>
                        </a:rPr>
                        <a:t>("{id}")]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kern="1200" err="1">
                          <a:solidFill>
                            <a:schemeClr val="dk1"/>
                          </a:solidFill>
                        </a:rPr>
                        <a:t>PutProduct</a:t>
                      </a:r>
                      <a:r>
                        <a:rPr lang="en-US" sz="1800" kern="1200">
                          <a:solidFill>
                            <a:schemeClr val="dk1"/>
                          </a:solidFill>
                        </a:rPr>
                        <a:t>(int id, Product product)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a:t>Updates a product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406572"/>
                  </a:ext>
                </a:extLst>
              </a:tr>
              <a:tr h="682793">
                <a:tc>
                  <a:txBody>
                    <a:bodyPr/>
                    <a:lstStyle/>
                    <a:p>
                      <a:pPr algn="l"/>
                      <a:r>
                        <a:rPr lang="fr-BE" sz="1800" kern="1200">
                          <a:solidFill>
                            <a:schemeClr val="dk1"/>
                          </a:solidFill>
                        </a:rPr>
                        <a:t>[</a:t>
                      </a:r>
                      <a:r>
                        <a:rPr lang="fr-BE" sz="1800" kern="1200" err="1">
                          <a:solidFill>
                            <a:schemeClr val="dk1"/>
                          </a:solidFill>
                        </a:rPr>
                        <a:t>HttpPost</a:t>
                      </a:r>
                      <a:r>
                        <a:rPr lang="fr-BE" sz="1800" kern="1200">
                          <a:solidFill>
                            <a:schemeClr val="dk1"/>
                          </a:solidFill>
                        </a:rPr>
                        <a: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fr-BE" sz="1800" kern="1200" err="1">
                          <a:solidFill>
                            <a:schemeClr val="dk1"/>
                          </a:solidFill>
                        </a:rPr>
                        <a:t>PostProduct</a:t>
                      </a:r>
                      <a:r>
                        <a:rPr lang="fr-BE" sz="1800" kern="1200">
                          <a:solidFill>
                            <a:schemeClr val="dk1"/>
                          </a:solidFill>
                        </a:rPr>
                        <a:t>(Product </a:t>
                      </a:r>
                      <a:r>
                        <a:rPr lang="fr-BE" sz="1800" kern="1200" err="1">
                          <a:solidFill>
                            <a:schemeClr val="dk1"/>
                          </a:solidFill>
                        </a:rPr>
                        <a:t>product</a:t>
                      </a:r>
                      <a:r>
                        <a:rPr lang="fr-BE" sz="1800" kern="1200">
                          <a:solidFill>
                            <a:schemeClr val="dk1"/>
                          </a:solidFill>
                        </a:rPr>
                        <a: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err="1"/>
                        <a:t>Adds</a:t>
                      </a:r>
                      <a:r>
                        <a:rPr lang="nl-NL"/>
                        <a:t> a product</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0724674"/>
                  </a:ext>
                </a:extLst>
              </a:tr>
              <a:tr h="682793">
                <a:tc>
                  <a:txBody>
                    <a:bodyPr/>
                    <a:lstStyle/>
                    <a:p>
                      <a:pPr algn="l"/>
                      <a:r>
                        <a:rPr lang="fr-BE" sz="1800" kern="1200">
                          <a:solidFill>
                            <a:schemeClr val="dk1"/>
                          </a:solidFill>
                        </a:rPr>
                        <a:t>[</a:t>
                      </a:r>
                      <a:r>
                        <a:rPr lang="fr-BE" sz="1800" kern="1200" err="1">
                          <a:solidFill>
                            <a:schemeClr val="dk1"/>
                          </a:solidFill>
                        </a:rPr>
                        <a:t>HttpDelete</a:t>
                      </a:r>
                      <a:r>
                        <a:rPr lang="fr-BE" sz="1800" kern="1200">
                          <a:solidFill>
                            <a:schemeClr val="dk1"/>
                          </a:solidFill>
                        </a:rPr>
                        <a:t>("{id}")]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fr-BE" sz="1800" kern="1200" err="1">
                          <a:solidFill>
                            <a:schemeClr val="dk1"/>
                          </a:solidFill>
                        </a:rPr>
                        <a:t>DeleteProduct</a:t>
                      </a:r>
                      <a:r>
                        <a:rPr lang="fr-BE" sz="1800" kern="1200">
                          <a:solidFill>
                            <a:schemeClr val="dk1"/>
                          </a:solidFill>
                        </a:rPr>
                        <a:t>(</a:t>
                      </a:r>
                      <a:r>
                        <a:rPr lang="fr-BE" sz="1800" kern="1200" err="1">
                          <a:solidFill>
                            <a:schemeClr val="dk1"/>
                          </a:solidFill>
                        </a:rPr>
                        <a:t>int</a:t>
                      </a:r>
                      <a:r>
                        <a:rPr lang="fr-BE" sz="1800" kern="1200">
                          <a:solidFill>
                            <a:schemeClr val="dk1"/>
                          </a:solidFill>
                        </a:rPr>
                        <a:t> 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nl-NL" err="1"/>
                        <a:t>Deletes</a:t>
                      </a:r>
                      <a:r>
                        <a:rPr lang="nl-NL"/>
                        <a:t> a product </a:t>
                      </a:r>
                      <a:r>
                        <a:rPr lang="nl-NL" err="1"/>
                        <a:t>based</a:t>
                      </a:r>
                      <a:r>
                        <a:rPr lang="nl-NL"/>
                        <a:t> on </a:t>
                      </a:r>
                      <a:r>
                        <a:rPr lang="nl-NL" err="1"/>
                        <a:t>the</a:t>
                      </a:r>
                      <a:r>
                        <a:rPr lang="nl-NL"/>
                        <a:t> </a:t>
                      </a:r>
                      <a:r>
                        <a:rPr lang="nl-NL" err="1"/>
                        <a:t>id</a:t>
                      </a:r>
                      <a:endParaRPr lang="fr-B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516267"/>
                  </a:ext>
                </a:extLst>
              </a:tr>
            </a:tbl>
          </a:graphicData>
        </a:graphic>
      </p:graphicFrame>
    </p:spTree>
    <p:extLst>
      <p:ext uri="{BB962C8B-B14F-4D97-AF65-F5344CB8AC3E}">
        <p14:creationId xmlns:p14="http://schemas.microsoft.com/office/powerpoint/2010/main" val="3862165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EB6A30-A174-40D1-A257-A0AD732B164D}"/>
              </a:ext>
            </a:extLst>
          </p:cNvPr>
          <p:cNvSpPr>
            <a:spLocks noGrp="1"/>
          </p:cNvSpPr>
          <p:nvPr>
            <p:ph type="body" sz="quarter" idx="17"/>
          </p:nvPr>
        </p:nvSpPr>
        <p:spPr/>
        <p:txBody>
          <a:bodyPr/>
          <a:lstStyle/>
          <a:p>
            <a:r>
              <a:rPr lang="nl-BE"/>
              <a:t>POST a new product!</a:t>
            </a:r>
          </a:p>
          <a:p>
            <a:endParaRPr lang="nl-BE"/>
          </a:p>
        </p:txBody>
      </p:sp>
      <p:sp>
        <p:nvSpPr>
          <p:cNvPr id="3" name="Title 2">
            <a:extLst>
              <a:ext uri="{FF2B5EF4-FFF2-40B4-BE49-F238E27FC236}">
                <a16:creationId xmlns:a16="http://schemas.microsoft.com/office/drawing/2014/main" id="{A2F4517E-ACD0-4CEE-AE72-DC13325DC0E2}"/>
              </a:ext>
            </a:extLst>
          </p:cNvPr>
          <p:cNvSpPr>
            <a:spLocks noGrp="1"/>
          </p:cNvSpPr>
          <p:nvPr>
            <p:ph type="title"/>
          </p:nvPr>
        </p:nvSpPr>
        <p:spPr/>
        <p:txBody>
          <a:bodyPr/>
          <a:lstStyle/>
          <a:p>
            <a:r>
              <a:rPr lang="nl-BE"/>
              <a:t>Swagger - Post</a:t>
            </a:r>
          </a:p>
        </p:txBody>
      </p:sp>
      <p:sp>
        <p:nvSpPr>
          <p:cNvPr id="4" name="Slide Number Placeholder 3">
            <a:extLst>
              <a:ext uri="{FF2B5EF4-FFF2-40B4-BE49-F238E27FC236}">
                <a16:creationId xmlns:a16="http://schemas.microsoft.com/office/drawing/2014/main" id="{82DB8EFD-244E-4F8A-A52F-2D819C4764A0}"/>
              </a:ext>
            </a:extLst>
          </p:cNvPr>
          <p:cNvSpPr>
            <a:spLocks noGrp="1"/>
          </p:cNvSpPr>
          <p:nvPr>
            <p:ph type="sldNum" sz="quarter" idx="16"/>
          </p:nvPr>
        </p:nvSpPr>
        <p:spPr/>
        <p:txBody>
          <a:bodyPr/>
          <a:lstStyle/>
          <a:p>
            <a:fld id="{3B80295F-48CD-49FC-897A-CCEC919B8070}" type="slidenum">
              <a:rPr lang="nl-BE" smtClean="0"/>
              <a:pPr/>
              <a:t>34</a:t>
            </a:fld>
            <a:endParaRPr lang="nl-BE"/>
          </a:p>
        </p:txBody>
      </p:sp>
      <p:pic>
        <p:nvPicPr>
          <p:cNvPr id="7" name="Afbeelding 6">
            <a:extLst>
              <a:ext uri="{FF2B5EF4-FFF2-40B4-BE49-F238E27FC236}">
                <a16:creationId xmlns:a16="http://schemas.microsoft.com/office/drawing/2014/main" id="{0B374D65-5510-492E-B5D1-7EC8DA2D812D}"/>
              </a:ext>
            </a:extLst>
          </p:cNvPr>
          <p:cNvPicPr>
            <a:picLocks noChangeAspect="1"/>
          </p:cNvPicPr>
          <p:nvPr/>
        </p:nvPicPr>
        <p:blipFill>
          <a:blip r:embed="rId2"/>
          <a:stretch>
            <a:fillRect/>
          </a:stretch>
        </p:blipFill>
        <p:spPr>
          <a:xfrm>
            <a:off x="686623" y="2303801"/>
            <a:ext cx="10087550" cy="4168119"/>
          </a:xfrm>
          <a:prstGeom prst="rect">
            <a:avLst/>
          </a:prstGeom>
        </p:spPr>
      </p:pic>
      <p:sp>
        <p:nvSpPr>
          <p:cNvPr id="8" name="TextBox 7">
            <a:extLst>
              <a:ext uri="{FF2B5EF4-FFF2-40B4-BE49-F238E27FC236}">
                <a16:creationId xmlns:a16="http://schemas.microsoft.com/office/drawing/2014/main" id="{E5EAE2C2-EDBA-4DF0-92D6-2C176594EE36}"/>
              </a:ext>
            </a:extLst>
          </p:cNvPr>
          <p:cNvSpPr txBox="1"/>
          <p:nvPr/>
        </p:nvSpPr>
        <p:spPr>
          <a:xfrm>
            <a:off x="955040" y="3929872"/>
            <a:ext cx="6096000" cy="1477328"/>
          </a:xfrm>
          <a:prstGeom prst="rect">
            <a:avLst/>
          </a:prstGeom>
          <a:solidFill>
            <a:schemeClr val="bg1"/>
          </a:solidFill>
        </p:spPr>
        <p:txBody>
          <a:bodyPr wrap="square">
            <a:spAutoFit/>
          </a:bodyPr>
          <a:lstStyle/>
          <a:p>
            <a:r>
              <a:rPr lang="en-US"/>
              <a:t>{</a:t>
            </a:r>
          </a:p>
          <a:p>
            <a:r>
              <a:rPr lang="en-US"/>
              <a:t>  "id": 0,</a:t>
            </a:r>
          </a:p>
          <a:p>
            <a:r>
              <a:rPr lang="en-US"/>
              <a:t>  "name": "Pink trousers",</a:t>
            </a:r>
          </a:p>
          <a:p>
            <a:r>
              <a:rPr lang="en-US"/>
              <a:t>  "price": 28.99</a:t>
            </a:r>
          </a:p>
          <a:p>
            <a:r>
              <a:rPr lang="en-US"/>
              <a:t>}</a:t>
            </a:r>
          </a:p>
        </p:txBody>
      </p:sp>
      <p:sp>
        <p:nvSpPr>
          <p:cNvPr id="9" name="TextBox 8">
            <a:extLst>
              <a:ext uri="{FF2B5EF4-FFF2-40B4-BE49-F238E27FC236}">
                <a16:creationId xmlns:a16="http://schemas.microsoft.com/office/drawing/2014/main" id="{74D4A364-285C-4377-8180-C1D7BF3CC05D}"/>
              </a:ext>
            </a:extLst>
          </p:cNvPr>
          <p:cNvSpPr txBox="1"/>
          <p:nvPr/>
        </p:nvSpPr>
        <p:spPr>
          <a:xfrm>
            <a:off x="5415280" y="4345370"/>
            <a:ext cx="2702984" cy="646331"/>
          </a:xfrm>
          <a:prstGeom prst="rect">
            <a:avLst/>
          </a:prstGeom>
          <a:noFill/>
        </p:spPr>
        <p:txBody>
          <a:bodyPr wrap="none" rtlCol="0">
            <a:spAutoFit/>
          </a:bodyPr>
          <a:lstStyle/>
          <a:p>
            <a:r>
              <a:rPr lang="en-US"/>
              <a:t>Product id stays 0</a:t>
            </a:r>
            <a:br>
              <a:rPr lang="en-US"/>
            </a:br>
            <a:r>
              <a:rPr lang="en-US"/>
              <a:t>The id will be generated</a:t>
            </a:r>
          </a:p>
        </p:txBody>
      </p:sp>
    </p:spTree>
    <p:extLst>
      <p:ext uri="{BB962C8B-B14F-4D97-AF65-F5344CB8AC3E}">
        <p14:creationId xmlns:p14="http://schemas.microsoft.com/office/powerpoint/2010/main" val="404591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A0E0539-AA53-47A7-B7CA-E2D757DAF7A9}"/>
              </a:ext>
            </a:extLst>
          </p:cNvPr>
          <p:cNvSpPr>
            <a:spLocks noGrp="1"/>
          </p:cNvSpPr>
          <p:nvPr>
            <p:ph type="title"/>
          </p:nvPr>
        </p:nvSpPr>
        <p:spPr/>
        <p:txBody>
          <a:bodyPr/>
          <a:lstStyle/>
          <a:p>
            <a:r>
              <a:rPr lang="nl-NL"/>
              <a:t>Swagger – Post - </a:t>
            </a:r>
            <a:r>
              <a:rPr lang="nl-NL" err="1"/>
              <a:t>Result</a:t>
            </a:r>
            <a:endParaRPr lang="fr-BE"/>
          </a:p>
        </p:txBody>
      </p:sp>
      <p:sp>
        <p:nvSpPr>
          <p:cNvPr id="4" name="Tijdelijke aanduiding voor dianummer 3">
            <a:extLst>
              <a:ext uri="{FF2B5EF4-FFF2-40B4-BE49-F238E27FC236}">
                <a16:creationId xmlns:a16="http://schemas.microsoft.com/office/drawing/2014/main" id="{35E8C19B-8057-485F-A312-AB91EDA4CDC7}"/>
              </a:ext>
            </a:extLst>
          </p:cNvPr>
          <p:cNvSpPr>
            <a:spLocks noGrp="1"/>
          </p:cNvSpPr>
          <p:nvPr>
            <p:ph type="sldNum" sz="quarter" idx="16"/>
          </p:nvPr>
        </p:nvSpPr>
        <p:spPr/>
        <p:txBody>
          <a:bodyPr/>
          <a:lstStyle/>
          <a:p>
            <a:fld id="{3B80295F-48CD-49FC-897A-CCEC919B8070}" type="slidenum">
              <a:rPr lang="nl-BE" smtClean="0"/>
              <a:pPr/>
              <a:t>35</a:t>
            </a:fld>
            <a:endParaRPr lang="nl-BE"/>
          </a:p>
        </p:txBody>
      </p:sp>
      <p:pic>
        <p:nvPicPr>
          <p:cNvPr id="8" name="Picture 7">
            <a:extLst>
              <a:ext uri="{FF2B5EF4-FFF2-40B4-BE49-F238E27FC236}">
                <a16:creationId xmlns:a16="http://schemas.microsoft.com/office/drawing/2014/main" id="{C1E5C3D5-C7F4-4E31-8956-9E03529A2FB7}"/>
              </a:ext>
            </a:extLst>
          </p:cNvPr>
          <p:cNvPicPr>
            <a:picLocks noChangeAspect="1"/>
          </p:cNvPicPr>
          <p:nvPr/>
        </p:nvPicPr>
        <p:blipFill>
          <a:blip r:embed="rId2"/>
          <a:stretch>
            <a:fillRect/>
          </a:stretch>
        </p:blipFill>
        <p:spPr>
          <a:xfrm>
            <a:off x="682307" y="1979688"/>
            <a:ext cx="6600825" cy="4219575"/>
          </a:xfrm>
          <a:prstGeom prst="rect">
            <a:avLst/>
          </a:prstGeom>
        </p:spPr>
      </p:pic>
      <p:sp>
        <p:nvSpPr>
          <p:cNvPr id="9" name="TextBox 8">
            <a:extLst>
              <a:ext uri="{FF2B5EF4-FFF2-40B4-BE49-F238E27FC236}">
                <a16:creationId xmlns:a16="http://schemas.microsoft.com/office/drawing/2014/main" id="{11211E86-7657-4BB9-83AA-21B4F04CB884}"/>
              </a:ext>
            </a:extLst>
          </p:cNvPr>
          <p:cNvSpPr txBox="1"/>
          <p:nvPr/>
        </p:nvSpPr>
        <p:spPr>
          <a:xfrm>
            <a:off x="7518400" y="3204276"/>
            <a:ext cx="3294492" cy="369332"/>
          </a:xfrm>
          <a:prstGeom prst="rect">
            <a:avLst/>
          </a:prstGeom>
          <a:noFill/>
        </p:spPr>
        <p:txBody>
          <a:bodyPr wrap="none" rtlCol="0">
            <a:spAutoFit/>
          </a:bodyPr>
          <a:lstStyle/>
          <a:p>
            <a:r>
              <a:rPr lang="en-US"/>
              <a:t>Product id is automatically set</a:t>
            </a:r>
          </a:p>
        </p:txBody>
      </p:sp>
    </p:spTree>
    <p:extLst>
      <p:ext uri="{BB962C8B-B14F-4D97-AF65-F5344CB8AC3E}">
        <p14:creationId xmlns:p14="http://schemas.microsoft.com/office/powerpoint/2010/main" val="283016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7B0748E6-2CD1-4181-AD5E-BA1CDBFF137F}"/>
              </a:ext>
            </a:extLst>
          </p:cNvPr>
          <p:cNvSpPr>
            <a:spLocks noGrp="1"/>
          </p:cNvSpPr>
          <p:nvPr>
            <p:ph type="body" sz="quarter" idx="17"/>
          </p:nvPr>
        </p:nvSpPr>
        <p:spPr/>
        <p:txBody>
          <a:bodyPr/>
          <a:lstStyle/>
          <a:p>
            <a:r>
              <a:rPr lang="nl-NL" err="1"/>
              <a:t>Create</a:t>
            </a:r>
            <a:r>
              <a:rPr lang="nl-NL"/>
              <a:t> </a:t>
            </a:r>
            <a:r>
              <a:rPr lang="nl-NL" err="1"/>
              <a:t>the</a:t>
            </a:r>
            <a:r>
              <a:rPr lang="nl-NL"/>
              <a:t> controllers </a:t>
            </a:r>
            <a:r>
              <a:rPr lang="nl-NL" err="1"/>
              <a:t>for</a:t>
            </a:r>
            <a:r>
              <a:rPr lang="nl-NL"/>
              <a:t> </a:t>
            </a:r>
            <a:r>
              <a:rPr lang="nl-NL" err="1"/>
              <a:t>the</a:t>
            </a:r>
            <a:r>
              <a:rPr lang="nl-NL"/>
              <a:t> </a:t>
            </a:r>
            <a:r>
              <a:rPr lang="nl-NL" err="1"/>
              <a:t>other</a:t>
            </a:r>
            <a:r>
              <a:rPr lang="nl-NL"/>
              <a:t> </a:t>
            </a:r>
            <a:r>
              <a:rPr lang="nl-NL" err="1"/>
              <a:t>models</a:t>
            </a:r>
            <a:r>
              <a:rPr lang="nl-NL"/>
              <a:t> via scaffolding</a:t>
            </a:r>
            <a:endParaRPr lang="fr-BE"/>
          </a:p>
        </p:txBody>
      </p:sp>
      <p:sp>
        <p:nvSpPr>
          <p:cNvPr id="3" name="Titel 2">
            <a:extLst>
              <a:ext uri="{FF2B5EF4-FFF2-40B4-BE49-F238E27FC236}">
                <a16:creationId xmlns:a16="http://schemas.microsoft.com/office/drawing/2014/main" id="{ED9188BD-9ECB-4BA9-AC80-AA5CF6FE06C7}"/>
              </a:ext>
            </a:extLst>
          </p:cNvPr>
          <p:cNvSpPr>
            <a:spLocks noGrp="1"/>
          </p:cNvSpPr>
          <p:nvPr>
            <p:ph type="title"/>
          </p:nvPr>
        </p:nvSpPr>
        <p:spPr/>
        <p:txBody>
          <a:bodyPr/>
          <a:lstStyle/>
          <a:p>
            <a:r>
              <a:rPr lang="nl-NL"/>
              <a:t>More controllers</a:t>
            </a:r>
            <a:endParaRPr lang="fr-BE"/>
          </a:p>
        </p:txBody>
      </p:sp>
      <p:sp>
        <p:nvSpPr>
          <p:cNvPr id="4" name="Tijdelijke aanduiding voor dianummer 3">
            <a:extLst>
              <a:ext uri="{FF2B5EF4-FFF2-40B4-BE49-F238E27FC236}">
                <a16:creationId xmlns:a16="http://schemas.microsoft.com/office/drawing/2014/main" id="{26CF4AA1-95DC-452C-8026-5D2CA8133272}"/>
              </a:ext>
            </a:extLst>
          </p:cNvPr>
          <p:cNvSpPr>
            <a:spLocks noGrp="1"/>
          </p:cNvSpPr>
          <p:nvPr>
            <p:ph type="sldNum" sz="quarter" idx="16"/>
          </p:nvPr>
        </p:nvSpPr>
        <p:spPr/>
        <p:txBody>
          <a:bodyPr/>
          <a:lstStyle/>
          <a:p>
            <a:fld id="{3B80295F-48CD-49FC-897A-CCEC919B8070}" type="slidenum">
              <a:rPr lang="nl-BE" smtClean="0"/>
              <a:pPr/>
              <a:t>36</a:t>
            </a:fld>
            <a:endParaRPr lang="nl-BE"/>
          </a:p>
        </p:txBody>
      </p:sp>
      <p:pic>
        <p:nvPicPr>
          <p:cNvPr id="6" name="Afbeelding 5">
            <a:extLst>
              <a:ext uri="{FF2B5EF4-FFF2-40B4-BE49-F238E27FC236}">
                <a16:creationId xmlns:a16="http://schemas.microsoft.com/office/drawing/2014/main" id="{8C573DBB-887B-4D3F-B709-E2EC150A7DB3}"/>
              </a:ext>
            </a:extLst>
          </p:cNvPr>
          <p:cNvPicPr>
            <a:picLocks noChangeAspect="1"/>
          </p:cNvPicPr>
          <p:nvPr/>
        </p:nvPicPr>
        <p:blipFill>
          <a:blip r:embed="rId2"/>
          <a:stretch>
            <a:fillRect/>
          </a:stretch>
        </p:blipFill>
        <p:spPr>
          <a:xfrm>
            <a:off x="3890065" y="2930909"/>
            <a:ext cx="4411867" cy="1925815"/>
          </a:xfrm>
          <a:prstGeom prst="rect">
            <a:avLst/>
          </a:prstGeom>
          <a:ln>
            <a:solidFill>
              <a:srgbClr val="009CAB"/>
            </a:solidFill>
          </a:ln>
        </p:spPr>
      </p:pic>
    </p:spTree>
    <p:extLst>
      <p:ext uri="{BB962C8B-B14F-4D97-AF65-F5344CB8AC3E}">
        <p14:creationId xmlns:p14="http://schemas.microsoft.com/office/powerpoint/2010/main" val="2102701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7">
            <a:extLst>
              <a:ext uri="{FF2B5EF4-FFF2-40B4-BE49-F238E27FC236}">
                <a16:creationId xmlns:a16="http://schemas.microsoft.com/office/drawing/2014/main" id="{8C791E5B-D9DF-4342-9D2B-94F59163C21C}"/>
              </a:ext>
            </a:extLst>
          </p:cNvPr>
          <p:cNvPicPr>
            <a:picLocks noChangeAspect="1"/>
          </p:cNvPicPr>
          <p:nvPr/>
        </p:nvPicPr>
        <p:blipFill rotWithShape="1">
          <a:blip r:embed="rId2"/>
          <a:srcRect l="1" r="7525"/>
          <a:stretch/>
        </p:blipFill>
        <p:spPr>
          <a:xfrm>
            <a:off x="7151628" y="2560887"/>
            <a:ext cx="4892637" cy="4166484"/>
          </a:xfrm>
          <a:prstGeom prst="rect">
            <a:avLst/>
          </a:prstGeom>
        </p:spPr>
      </p:pic>
      <p:sp>
        <p:nvSpPr>
          <p:cNvPr id="2" name="Tijdelijke aanduiding voor inhoud 1">
            <a:extLst>
              <a:ext uri="{FF2B5EF4-FFF2-40B4-BE49-F238E27FC236}">
                <a16:creationId xmlns:a16="http://schemas.microsoft.com/office/drawing/2014/main" id="{507BFD6B-E4BF-4544-84F5-8B83623385CF}"/>
              </a:ext>
            </a:extLst>
          </p:cNvPr>
          <p:cNvSpPr>
            <a:spLocks noGrp="1"/>
          </p:cNvSpPr>
          <p:nvPr>
            <p:ph type="body" sz="quarter" idx="17"/>
          </p:nvPr>
        </p:nvSpPr>
        <p:spPr/>
        <p:txBody>
          <a:bodyPr>
            <a:normAutofit lnSpcReduction="10000"/>
          </a:bodyPr>
          <a:lstStyle/>
          <a:p>
            <a:r>
              <a:rPr lang="nl-NL"/>
              <a:t>Generating these controllers </a:t>
            </a:r>
            <a:r>
              <a:rPr lang="nl-NL" err="1"/>
              <a:t>results</a:t>
            </a:r>
            <a:r>
              <a:rPr lang="nl-NL"/>
              <a:t> in </a:t>
            </a:r>
            <a:r>
              <a:rPr lang="nl-NL" err="1"/>
              <a:t>the</a:t>
            </a:r>
            <a:r>
              <a:rPr lang="nl-NL"/>
              <a:t> ‘</a:t>
            </a:r>
            <a:r>
              <a:rPr lang="nl-NL" err="1"/>
              <a:t>ShopContext</a:t>
            </a:r>
            <a:r>
              <a:rPr lang="nl-NL"/>
              <a:t>’ </a:t>
            </a:r>
            <a:r>
              <a:rPr lang="nl-NL" err="1"/>
              <a:t>directly</a:t>
            </a:r>
            <a:r>
              <a:rPr lang="nl-NL"/>
              <a:t> </a:t>
            </a:r>
            <a:r>
              <a:rPr lang="nl-NL" err="1"/>
              <a:t>injected</a:t>
            </a:r>
            <a:r>
              <a:rPr lang="nl-NL"/>
              <a:t> in </a:t>
            </a:r>
            <a:r>
              <a:rPr lang="nl-NL" err="1"/>
              <a:t>the</a:t>
            </a:r>
            <a:r>
              <a:rPr lang="nl-NL"/>
              <a:t> </a:t>
            </a:r>
            <a:r>
              <a:rPr lang="nl-NL" err="1"/>
              <a:t>constructor</a:t>
            </a:r>
            <a:r>
              <a:rPr lang="nl-NL"/>
              <a:t> of </a:t>
            </a:r>
            <a:r>
              <a:rPr lang="nl-NL" err="1"/>
              <a:t>the</a:t>
            </a:r>
            <a:r>
              <a:rPr lang="nl-NL"/>
              <a:t> controller.</a:t>
            </a:r>
          </a:p>
          <a:p>
            <a:endParaRPr lang="nl-NL"/>
          </a:p>
          <a:p>
            <a:endParaRPr lang="nl-NL"/>
          </a:p>
          <a:p>
            <a:endParaRPr lang="nl-NL"/>
          </a:p>
          <a:p>
            <a:endParaRPr lang="nl-NL"/>
          </a:p>
          <a:p>
            <a:endParaRPr lang="nl-NL"/>
          </a:p>
          <a:p>
            <a:r>
              <a:rPr lang="nl-NL" err="1"/>
              <a:t>This</a:t>
            </a:r>
            <a:r>
              <a:rPr lang="nl-NL"/>
              <a:t> is NOT </a:t>
            </a:r>
            <a:r>
              <a:rPr lang="nl-NL" err="1"/>
              <a:t>what</a:t>
            </a:r>
            <a:r>
              <a:rPr lang="nl-NL"/>
              <a:t> we want.</a:t>
            </a:r>
          </a:p>
          <a:p>
            <a:endParaRPr lang="nl-NL"/>
          </a:p>
          <a:p>
            <a:r>
              <a:rPr lang="nl-NL">
                <a:sym typeface="Wingdings" panose="05000000000000000000" pitchFamily="2" charset="2"/>
              </a:rPr>
              <a:t> </a:t>
            </a:r>
            <a:r>
              <a:rPr lang="nl-NL" err="1"/>
              <a:t>Let’s</a:t>
            </a:r>
            <a:r>
              <a:rPr lang="nl-NL"/>
              <a:t> </a:t>
            </a:r>
            <a:r>
              <a:rPr lang="nl-NL" err="1"/>
              <a:t>implement</a:t>
            </a:r>
            <a:r>
              <a:rPr lang="nl-NL"/>
              <a:t> </a:t>
            </a:r>
            <a:r>
              <a:rPr lang="nl-NL" err="1"/>
              <a:t>the</a:t>
            </a:r>
            <a:r>
              <a:rPr lang="nl-NL"/>
              <a:t> </a:t>
            </a:r>
            <a:r>
              <a:rPr lang="nl-NL" err="1">
                <a:solidFill>
                  <a:srgbClr val="C00000"/>
                </a:solidFill>
              </a:rPr>
              <a:t>Repository</a:t>
            </a:r>
            <a:endParaRPr lang="nl-NL">
              <a:solidFill>
                <a:srgbClr val="C00000"/>
              </a:solidFill>
            </a:endParaRPr>
          </a:p>
          <a:p>
            <a:r>
              <a:rPr lang="nl-NL"/>
              <a:t> </a:t>
            </a:r>
            <a:r>
              <a:rPr lang="nl-NL" err="1"/>
              <a:t>and</a:t>
            </a:r>
            <a:r>
              <a:rPr lang="nl-NL"/>
              <a:t> </a:t>
            </a:r>
            <a:r>
              <a:rPr lang="nl-NL" err="1">
                <a:solidFill>
                  <a:srgbClr val="C00000"/>
                </a:solidFill>
              </a:rPr>
              <a:t>UoW</a:t>
            </a:r>
            <a:r>
              <a:rPr lang="nl-NL"/>
              <a:t> Data Access </a:t>
            </a:r>
            <a:r>
              <a:rPr lang="nl-NL" err="1"/>
              <a:t>patterns</a:t>
            </a:r>
            <a:endParaRPr lang="fr-BE"/>
          </a:p>
        </p:txBody>
      </p:sp>
      <p:sp>
        <p:nvSpPr>
          <p:cNvPr id="3" name="Titel 2">
            <a:extLst>
              <a:ext uri="{FF2B5EF4-FFF2-40B4-BE49-F238E27FC236}">
                <a16:creationId xmlns:a16="http://schemas.microsoft.com/office/drawing/2014/main" id="{2783C144-AEDF-4E42-ADD7-3C6760DE4967}"/>
              </a:ext>
            </a:extLst>
          </p:cNvPr>
          <p:cNvSpPr>
            <a:spLocks noGrp="1"/>
          </p:cNvSpPr>
          <p:nvPr>
            <p:ph type="title"/>
          </p:nvPr>
        </p:nvSpPr>
        <p:spPr/>
        <p:txBody>
          <a:bodyPr/>
          <a:lstStyle/>
          <a:p>
            <a:r>
              <a:rPr lang="nl-NL" err="1"/>
              <a:t>Repository</a:t>
            </a:r>
            <a:r>
              <a:rPr lang="nl-NL"/>
              <a:t> &amp; </a:t>
            </a:r>
            <a:r>
              <a:rPr lang="nl-NL" err="1"/>
              <a:t>UnitofWork</a:t>
            </a:r>
            <a:r>
              <a:rPr lang="nl-NL"/>
              <a:t> (</a:t>
            </a:r>
            <a:r>
              <a:rPr lang="nl-NL" err="1"/>
              <a:t>UoW</a:t>
            </a:r>
            <a:r>
              <a:rPr lang="nl-NL"/>
              <a:t>)</a:t>
            </a:r>
            <a:endParaRPr lang="fr-BE"/>
          </a:p>
        </p:txBody>
      </p:sp>
      <p:sp>
        <p:nvSpPr>
          <p:cNvPr id="4" name="Tijdelijke aanduiding voor dianummer 3">
            <a:extLst>
              <a:ext uri="{FF2B5EF4-FFF2-40B4-BE49-F238E27FC236}">
                <a16:creationId xmlns:a16="http://schemas.microsoft.com/office/drawing/2014/main" id="{A90FE2AE-B83C-47FF-83A5-06CAD854CB5D}"/>
              </a:ext>
            </a:extLst>
          </p:cNvPr>
          <p:cNvSpPr>
            <a:spLocks noGrp="1"/>
          </p:cNvSpPr>
          <p:nvPr>
            <p:ph type="sldNum" sz="quarter" idx="16"/>
          </p:nvPr>
        </p:nvSpPr>
        <p:spPr/>
        <p:txBody>
          <a:bodyPr/>
          <a:lstStyle/>
          <a:p>
            <a:fld id="{3B80295F-48CD-49FC-897A-CCEC919B8070}" type="slidenum">
              <a:rPr lang="nl-BE" smtClean="0"/>
              <a:pPr/>
              <a:t>37</a:t>
            </a:fld>
            <a:endParaRPr lang="nl-BE"/>
          </a:p>
        </p:txBody>
      </p:sp>
      <p:pic>
        <p:nvPicPr>
          <p:cNvPr id="6" name="Picture 5">
            <a:extLst>
              <a:ext uri="{FF2B5EF4-FFF2-40B4-BE49-F238E27FC236}">
                <a16:creationId xmlns:a16="http://schemas.microsoft.com/office/drawing/2014/main" id="{284AEAFF-A947-4029-894F-335A8B56ADD1}"/>
              </a:ext>
            </a:extLst>
          </p:cNvPr>
          <p:cNvPicPr>
            <a:picLocks noChangeAspect="1"/>
          </p:cNvPicPr>
          <p:nvPr/>
        </p:nvPicPr>
        <p:blipFill>
          <a:blip r:embed="rId3"/>
          <a:stretch>
            <a:fillRect/>
          </a:stretch>
        </p:blipFill>
        <p:spPr>
          <a:xfrm>
            <a:off x="748638" y="2722242"/>
            <a:ext cx="6019800" cy="1171575"/>
          </a:xfrm>
          <a:prstGeom prst="rect">
            <a:avLst/>
          </a:prstGeom>
          <a:ln>
            <a:solidFill>
              <a:srgbClr val="009CAB"/>
            </a:solidFill>
          </a:ln>
        </p:spPr>
      </p:pic>
    </p:spTree>
    <p:extLst>
      <p:ext uri="{BB962C8B-B14F-4D97-AF65-F5344CB8AC3E}">
        <p14:creationId xmlns:p14="http://schemas.microsoft.com/office/powerpoint/2010/main" val="860787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16FF57F-1005-4850-976C-87BCE5A018EF}"/>
              </a:ext>
            </a:extLst>
          </p:cNvPr>
          <p:cNvSpPr>
            <a:spLocks noGrp="1"/>
          </p:cNvSpPr>
          <p:nvPr>
            <p:ph type="body" sz="quarter" idx="17"/>
          </p:nvPr>
        </p:nvSpPr>
        <p:spPr/>
        <p:txBody>
          <a:bodyPr>
            <a:normAutofit/>
          </a:bodyPr>
          <a:lstStyle/>
          <a:p>
            <a:r>
              <a:rPr lang="nl-NL" sz="2400" err="1"/>
              <a:t>Find</a:t>
            </a:r>
            <a:r>
              <a:rPr lang="nl-NL" sz="2400"/>
              <a:t> </a:t>
            </a:r>
            <a:r>
              <a:rPr lang="nl-NL" sz="2400" err="1"/>
              <a:t>the</a:t>
            </a:r>
            <a:r>
              <a:rPr lang="nl-NL" sz="2400"/>
              <a:t> </a:t>
            </a:r>
            <a:r>
              <a:rPr lang="nl-NL" sz="2400" err="1"/>
              <a:t>following</a:t>
            </a:r>
            <a:r>
              <a:rPr lang="nl-NL" sz="2400"/>
              <a:t> files in </a:t>
            </a:r>
            <a:r>
              <a:rPr lang="nl-NL" sz="2400" err="1"/>
              <a:t>the</a:t>
            </a:r>
            <a:r>
              <a:rPr lang="nl-NL" sz="2400"/>
              <a:t> Resources folder </a:t>
            </a:r>
            <a:r>
              <a:rPr lang="nl-NL" sz="2400" err="1"/>
              <a:t>and</a:t>
            </a:r>
            <a:r>
              <a:rPr lang="nl-NL" sz="2400"/>
              <a:t> copy </a:t>
            </a:r>
            <a:r>
              <a:rPr lang="nl-NL" sz="2400" err="1"/>
              <a:t>them</a:t>
            </a:r>
            <a:r>
              <a:rPr lang="nl-NL" sz="2400"/>
              <a:t> </a:t>
            </a:r>
            <a:r>
              <a:rPr lang="nl-NL" sz="2400" err="1"/>
              <a:t>to</a:t>
            </a:r>
            <a:r>
              <a:rPr lang="nl-NL" sz="2400"/>
              <a:t> </a:t>
            </a:r>
            <a:r>
              <a:rPr lang="nl-NL" sz="2400" err="1"/>
              <a:t>the</a:t>
            </a:r>
            <a:r>
              <a:rPr lang="nl-NL" sz="2400"/>
              <a:t> root folder of </a:t>
            </a:r>
            <a:r>
              <a:rPr lang="nl-NL" sz="2400" err="1"/>
              <a:t>the</a:t>
            </a:r>
            <a:r>
              <a:rPr lang="nl-NL" sz="2400"/>
              <a:t> </a:t>
            </a:r>
            <a:r>
              <a:rPr lang="nl-NL" sz="2400" err="1">
                <a:solidFill>
                  <a:srgbClr val="C00000"/>
                </a:solidFill>
              </a:rPr>
              <a:t>Shop.DAL</a:t>
            </a:r>
            <a:r>
              <a:rPr lang="nl-NL" sz="2400">
                <a:solidFill>
                  <a:srgbClr val="C00000"/>
                </a:solidFill>
              </a:rPr>
              <a:t> </a:t>
            </a:r>
            <a:r>
              <a:rPr lang="nl-NL" sz="2400"/>
              <a:t>project:</a:t>
            </a:r>
          </a:p>
          <a:p>
            <a:endParaRPr lang="fr-BE" sz="2400"/>
          </a:p>
        </p:txBody>
      </p:sp>
      <p:sp>
        <p:nvSpPr>
          <p:cNvPr id="3" name="Titel 2">
            <a:extLst>
              <a:ext uri="{FF2B5EF4-FFF2-40B4-BE49-F238E27FC236}">
                <a16:creationId xmlns:a16="http://schemas.microsoft.com/office/drawing/2014/main" id="{C721CCE7-4D31-4DB2-BD91-B4ED9CDA6238}"/>
              </a:ext>
            </a:extLst>
          </p:cNvPr>
          <p:cNvSpPr>
            <a:spLocks noGrp="1"/>
          </p:cNvSpPr>
          <p:nvPr>
            <p:ph type="title"/>
          </p:nvPr>
        </p:nvSpPr>
        <p:spPr/>
        <p:txBody>
          <a:bodyPr/>
          <a:lstStyle/>
          <a:p>
            <a:r>
              <a:rPr lang="nl-NL" err="1"/>
              <a:t>Repository</a:t>
            </a:r>
            <a:r>
              <a:rPr lang="nl-NL"/>
              <a:t> &amp; UoW</a:t>
            </a:r>
            <a:endParaRPr lang="fr-BE"/>
          </a:p>
        </p:txBody>
      </p:sp>
      <p:sp>
        <p:nvSpPr>
          <p:cNvPr id="4" name="Tijdelijke aanduiding voor dianummer 3">
            <a:extLst>
              <a:ext uri="{FF2B5EF4-FFF2-40B4-BE49-F238E27FC236}">
                <a16:creationId xmlns:a16="http://schemas.microsoft.com/office/drawing/2014/main" id="{22E38C88-CDD6-4D7C-8080-ED2ED1AF990C}"/>
              </a:ext>
            </a:extLst>
          </p:cNvPr>
          <p:cNvSpPr>
            <a:spLocks noGrp="1"/>
          </p:cNvSpPr>
          <p:nvPr>
            <p:ph type="sldNum" sz="quarter" idx="16"/>
          </p:nvPr>
        </p:nvSpPr>
        <p:spPr/>
        <p:txBody>
          <a:bodyPr/>
          <a:lstStyle/>
          <a:p>
            <a:fld id="{3B80295F-48CD-49FC-897A-CCEC919B8070}" type="slidenum">
              <a:rPr lang="nl-BE" smtClean="0"/>
              <a:pPr/>
              <a:t>38</a:t>
            </a:fld>
            <a:endParaRPr lang="nl-BE"/>
          </a:p>
        </p:txBody>
      </p:sp>
      <p:pic>
        <p:nvPicPr>
          <p:cNvPr id="6" name="Afbeelding 5">
            <a:extLst>
              <a:ext uri="{FF2B5EF4-FFF2-40B4-BE49-F238E27FC236}">
                <a16:creationId xmlns:a16="http://schemas.microsoft.com/office/drawing/2014/main" id="{AC2F3783-63CB-4A35-A479-C1F20A074DAB}"/>
              </a:ext>
            </a:extLst>
          </p:cNvPr>
          <p:cNvPicPr>
            <a:picLocks noChangeAspect="1"/>
          </p:cNvPicPr>
          <p:nvPr/>
        </p:nvPicPr>
        <p:blipFill>
          <a:blip r:embed="rId2"/>
          <a:stretch>
            <a:fillRect/>
          </a:stretch>
        </p:blipFill>
        <p:spPr>
          <a:xfrm>
            <a:off x="4490477" y="3565282"/>
            <a:ext cx="2802248" cy="1527225"/>
          </a:xfrm>
          <a:prstGeom prst="rect">
            <a:avLst/>
          </a:prstGeom>
          <a:ln>
            <a:solidFill>
              <a:srgbClr val="009CAB"/>
            </a:solidFill>
          </a:ln>
        </p:spPr>
      </p:pic>
    </p:spTree>
    <p:extLst>
      <p:ext uri="{BB962C8B-B14F-4D97-AF65-F5344CB8AC3E}">
        <p14:creationId xmlns:p14="http://schemas.microsoft.com/office/powerpoint/2010/main" val="2372410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16FF57F-1005-4850-976C-87BCE5A018EF}"/>
              </a:ext>
            </a:extLst>
          </p:cNvPr>
          <p:cNvSpPr>
            <a:spLocks noGrp="1"/>
          </p:cNvSpPr>
          <p:nvPr>
            <p:ph type="body" sz="quarter" idx="17"/>
          </p:nvPr>
        </p:nvSpPr>
        <p:spPr/>
        <p:txBody>
          <a:bodyPr>
            <a:normAutofit/>
          </a:bodyPr>
          <a:lstStyle/>
          <a:p>
            <a:r>
              <a:rPr lang="nl-NL" sz="2400" err="1"/>
              <a:t>Notice</a:t>
            </a:r>
            <a:r>
              <a:rPr lang="nl-NL" sz="2400"/>
              <a:t> </a:t>
            </a:r>
            <a:r>
              <a:rPr lang="nl-NL" sz="2400" err="1"/>
              <a:t>that</a:t>
            </a:r>
            <a:r>
              <a:rPr lang="nl-NL" sz="2400"/>
              <a:t> these interfaces </a:t>
            </a:r>
            <a:r>
              <a:rPr lang="nl-NL" sz="2400" err="1"/>
              <a:t>and</a:t>
            </a:r>
            <a:r>
              <a:rPr lang="nl-NL" sz="2400"/>
              <a:t> classes </a:t>
            </a:r>
            <a:r>
              <a:rPr lang="nl-NL" sz="2400" err="1"/>
              <a:t>work</a:t>
            </a:r>
            <a:r>
              <a:rPr lang="nl-NL" sz="2400"/>
              <a:t> </a:t>
            </a:r>
            <a:r>
              <a:rPr lang="en-US" sz="2400" b="1">
                <a:solidFill>
                  <a:srgbClr val="C00000"/>
                </a:solidFill>
              </a:rPr>
              <a:t>asynchronously</a:t>
            </a:r>
            <a:r>
              <a:rPr lang="en-US" sz="2400"/>
              <a:t>:</a:t>
            </a:r>
            <a:endParaRPr lang="nl-NL" sz="2400"/>
          </a:p>
          <a:p>
            <a:endParaRPr lang="nl-NL" sz="2400"/>
          </a:p>
          <a:p>
            <a:endParaRPr lang="fr-BE" sz="2400"/>
          </a:p>
        </p:txBody>
      </p:sp>
      <p:sp>
        <p:nvSpPr>
          <p:cNvPr id="3" name="Titel 2">
            <a:extLst>
              <a:ext uri="{FF2B5EF4-FFF2-40B4-BE49-F238E27FC236}">
                <a16:creationId xmlns:a16="http://schemas.microsoft.com/office/drawing/2014/main" id="{C721CCE7-4D31-4DB2-BD91-B4ED9CDA6238}"/>
              </a:ext>
            </a:extLst>
          </p:cNvPr>
          <p:cNvSpPr>
            <a:spLocks noGrp="1"/>
          </p:cNvSpPr>
          <p:nvPr>
            <p:ph type="title"/>
          </p:nvPr>
        </p:nvSpPr>
        <p:spPr/>
        <p:txBody>
          <a:bodyPr/>
          <a:lstStyle/>
          <a:p>
            <a:r>
              <a:rPr lang="nl-NL" err="1"/>
              <a:t>Repository</a:t>
            </a:r>
            <a:r>
              <a:rPr lang="nl-NL"/>
              <a:t> &amp; UoW</a:t>
            </a:r>
            <a:endParaRPr lang="fr-BE"/>
          </a:p>
        </p:txBody>
      </p:sp>
      <p:sp>
        <p:nvSpPr>
          <p:cNvPr id="4" name="Tijdelijke aanduiding voor dianummer 3">
            <a:extLst>
              <a:ext uri="{FF2B5EF4-FFF2-40B4-BE49-F238E27FC236}">
                <a16:creationId xmlns:a16="http://schemas.microsoft.com/office/drawing/2014/main" id="{22E38C88-CDD6-4D7C-8080-ED2ED1AF990C}"/>
              </a:ext>
            </a:extLst>
          </p:cNvPr>
          <p:cNvSpPr>
            <a:spLocks noGrp="1"/>
          </p:cNvSpPr>
          <p:nvPr>
            <p:ph type="sldNum" sz="quarter" idx="16"/>
          </p:nvPr>
        </p:nvSpPr>
        <p:spPr/>
        <p:txBody>
          <a:bodyPr/>
          <a:lstStyle/>
          <a:p>
            <a:fld id="{3B80295F-48CD-49FC-897A-CCEC919B8070}" type="slidenum">
              <a:rPr lang="nl-BE" smtClean="0"/>
              <a:pPr/>
              <a:t>39</a:t>
            </a:fld>
            <a:endParaRPr lang="nl-BE"/>
          </a:p>
        </p:txBody>
      </p:sp>
      <p:pic>
        <p:nvPicPr>
          <p:cNvPr id="7" name="Afbeelding 6">
            <a:extLst>
              <a:ext uri="{FF2B5EF4-FFF2-40B4-BE49-F238E27FC236}">
                <a16:creationId xmlns:a16="http://schemas.microsoft.com/office/drawing/2014/main" id="{78DF905A-0552-ACE0-0B26-D3BBA3138E09}"/>
              </a:ext>
            </a:extLst>
          </p:cNvPr>
          <p:cNvPicPr>
            <a:picLocks noChangeAspect="1"/>
          </p:cNvPicPr>
          <p:nvPr/>
        </p:nvPicPr>
        <p:blipFill>
          <a:blip r:embed="rId2"/>
          <a:stretch>
            <a:fillRect/>
          </a:stretch>
        </p:blipFill>
        <p:spPr>
          <a:xfrm>
            <a:off x="2539572" y="2415277"/>
            <a:ext cx="4126644" cy="1870349"/>
          </a:xfrm>
          <a:prstGeom prst="rect">
            <a:avLst/>
          </a:prstGeom>
          <a:ln>
            <a:solidFill>
              <a:srgbClr val="009CAB"/>
            </a:solidFill>
          </a:ln>
        </p:spPr>
      </p:pic>
      <p:pic>
        <p:nvPicPr>
          <p:cNvPr id="12" name="Afbeelding 11">
            <a:extLst>
              <a:ext uri="{FF2B5EF4-FFF2-40B4-BE49-F238E27FC236}">
                <a16:creationId xmlns:a16="http://schemas.microsoft.com/office/drawing/2014/main" id="{D3E1395C-27E3-0599-CF46-D35B594551A1}"/>
              </a:ext>
            </a:extLst>
          </p:cNvPr>
          <p:cNvPicPr>
            <a:picLocks noChangeAspect="1"/>
          </p:cNvPicPr>
          <p:nvPr/>
        </p:nvPicPr>
        <p:blipFill>
          <a:blip r:embed="rId3"/>
          <a:stretch>
            <a:fillRect/>
          </a:stretch>
        </p:blipFill>
        <p:spPr>
          <a:xfrm>
            <a:off x="2539572" y="4442723"/>
            <a:ext cx="7036076" cy="2189496"/>
          </a:xfrm>
          <a:prstGeom prst="rect">
            <a:avLst/>
          </a:prstGeom>
          <a:ln>
            <a:solidFill>
              <a:srgbClr val="009CAB"/>
            </a:solidFill>
          </a:ln>
        </p:spPr>
      </p:pic>
    </p:spTree>
    <p:extLst>
      <p:ext uri="{BB962C8B-B14F-4D97-AF65-F5344CB8AC3E}">
        <p14:creationId xmlns:p14="http://schemas.microsoft.com/office/powerpoint/2010/main" val="992080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AEA33E-55EE-42BA-B2D4-670AC560F3E4}"/>
              </a:ext>
            </a:extLst>
          </p:cNvPr>
          <p:cNvSpPr>
            <a:spLocks noGrp="1"/>
          </p:cNvSpPr>
          <p:nvPr>
            <p:ph type="body" sz="quarter" idx="17"/>
          </p:nvPr>
        </p:nvSpPr>
        <p:spPr/>
        <p:txBody>
          <a:bodyPr>
            <a:normAutofit fontScale="25000" lnSpcReduction="20000"/>
          </a:bodyPr>
          <a:lstStyle/>
          <a:p>
            <a:r>
              <a:rPr lang="en-US" sz="7200"/>
              <a:t>APIs are a simplified way to connect your own infrastructure through cloud-native app development, but they also allow you to </a:t>
            </a:r>
            <a:r>
              <a:rPr lang="en-US" sz="7200">
                <a:solidFill>
                  <a:srgbClr val="C00000"/>
                </a:solidFill>
              </a:rPr>
              <a:t>share your data with customers and other external users</a:t>
            </a:r>
            <a:r>
              <a:rPr lang="en-US" sz="7200"/>
              <a:t>. </a:t>
            </a:r>
          </a:p>
          <a:p>
            <a:endParaRPr lang="en-US" sz="7200"/>
          </a:p>
          <a:p>
            <a:r>
              <a:rPr lang="en-US" sz="7200"/>
              <a:t>Public APIs represent unique business value because they can simplify and expand how you connect with your partners, as well as potentially monetize your data because now external software developers can build apps based on your data.</a:t>
            </a:r>
          </a:p>
          <a:p>
            <a:endParaRPr lang="en-US" sz="7200"/>
          </a:p>
          <a:p>
            <a:endParaRPr lang="en-US" sz="7200"/>
          </a:p>
          <a:p>
            <a:r>
              <a:rPr lang="en-US" sz="7200"/>
              <a:t>Popular examples of public APIS:</a:t>
            </a:r>
          </a:p>
          <a:p>
            <a:pPr lvl="1"/>
            <a:r>
              <a:rPr lang="en-US" sz="6400"/>
              <a:t>Google Maps API – Google Translate API - …</a:t>
            </a:r>
          </a:p>
          <a:p>
            <a:pPr lvl="1"/>
            <a:r>
              <a:rPr lang="en-US" sz="6400"/>
              <a:t>Spotify API - Deezer API - </a:t>
            </a:r>
            <a:r>
              <a:rPr lang="en-US" sz="6400" err="1"/>
              <a:t>ITunes</a:t>
            </a:r>
            <a:r>
              <a:rPr lang="en-US" sz="6400"/>
              <a:t> API – Shazam API - …</a:t>
            </a:r>
          </a:p>
          <a:p>
            <a:pPr lvl="1"/>
            <a:r>
              <a:rPr lang="en-US" sz="6400"/>
              <a:t>Instagram API – Twitter API – Facebook API - …</a:t>
            </a:r>
          </a:p>
          <a:p>
            <a:pPr lvl="1"/>
            <a:r>
              <a:rPr lang="en-US" sz="6400"/>
              <a:t>IMDB</a:t>
            </a:r>
          </a:p>
          <a:p>
            <a:pPr lvl="1"/>
            <a:r>
              <a:rPr lang="en-US" sz="6400">
                <a:hlinkClick r:id="rId3"/>
              </a:rPr>
              <a:t>https://rapidapi.com/collection/popular-apis</a:t>
            </a:r>
            <a:endParaRPr lang="en-US" sz="6400"/>
          </a:p>
          <a:p>
            <a:endParaRPr lang="nl-BE" sz="4000"/>
          </a:p>
          <a:p>
            <a:endParaRPr lang="nl-BE" sz="6400"/>
          </a:p>
          <a:p>
            <a:endParaRPr lang="nl-BE" sz="7200"/>
          </a:p>
          <a:p>
            <a:endParaRPr lang="nl-BE" sz="7200"/>
          </a:p>
          <a:p>
            <a:r>
              <a:rPr lang="nl-BE" sz="7200"/>
              <a:t>Backend </a:t>
            </a:r>
            <a:r>
              <a:rPr lang="nl-BE" sz="7200" err="1"/>
              <a:t>for</a:t>
            </a:r>
            <a:r>
              <a:rPr lang="nl-BE" sz="7200"/>
              <a:t> </a:t>
            </a:r>
            <a:r>
              <a:rPr lang="nl-BE" sz="7200" err="1"/>
              <a:t>your</a:t>
            </a:r>
            <a:r>
              <a:rPr lang="nl-BE" sz="7200"/>
              <a:t> </a:t>
            </a:r>
            <a:r>
              <a:rPr lang="nl-BE" sz="7200" err="1"/>
              <a:t>own</a:t>
            </a:r>
            <a:r>
              <a:rPr lang="nl-BE" sz="7200"/>
              <a:t> </a:t>
            </a:r>
            <a:r>
              <a:rPr lang="nl-BE" sz="7200" err="1"/>
              <a:t>application</a:t>
            </a:r>
            <a:endParaRPr lang="nl-BE" sz="7200"/>
          </a:p>
          <a:p>
            <a:pPr lvl="1"/>
            <a:r>
              <a:rPr lang="nl-BE" sz="7200"/>
              <a:t>REST – HTTP - JSON</a:t>
            </a:r>
          </a:p>
        </p:txBody>
      </p:sp>
      <p:sp>
        <p:nvSpPr>
          <p:cNvPr id="3" name="Title 2">
            <a:extLst>
              <a:ext uri="{FF2B5EF4-FFF2-40B4-BE49-F238E27FC236}">
                <a16:creationId xmlns:a16="http://schemas.microsoft.com/office/drawing/2014/main" id="{809F62A9-0BEA-48C6-B930-23C4926373C4}"/>
              </a:ext>
            </a:extLst>
          </p:cNvPr>
          <p:cNvSpPr>
            <a:spLocks noGrp="1"/>
          </p:cNvSpPr>
          <p:nvPr>
            <p:ph type="title"/>
          </p:nvPr>
        </p:nvSpPr>
        <p:spPr/>
        <p:txBody>
          <a:bodyPr/>
          <a:lstStyle/>
          <a:p>
            <a:r>
              <a:rPr lang="nl-BE" err="1"/>
              <a:t>Why</a:t>
            </a:r>
            <a:r>
              <a:rPr lang="nl-BE"/>
              <a:t> open </a:t>
            </a:r>
            <a:r>
              <a:rPr lang="nl-BE" err="1"/>
              <a:t>your</a:t>
            </a:r>
            <a:r>
              <a:rPr lang="nl-BE"/>
              <a:t> data </a:t>
            </a:r>
            <a:r>
              <a:rPr lang="nl-BE" err="1"/>
              <a:t>for</a:t>
            </a:r>
            <a:r>
              <a:rPr lang="nl-BE"/>
              <a:t> </a:t>
            </a:r>
            <a:r>
              <a:rPr lang="nl-BE" err="1"/>
              <a:t>external</a:t>
            </a:r>
            <a:r>
              <a:rPr lang="nl-BE"/>
              <a:t> </a:t>
            </a:r>
            <a:r>
              <a:rPr lang="nl-BE" err="1"/>
              <a:t>use</a:t>
            </a:r>
            <a:r>
              <a:rPr lang="nl-BE"/>
              <a:t>?</a:t>
            </a:r>
          </a:p>
        </p:txBody>
      </p:sp>
      <p:sp>
        <p:nvSpPr>
          <p:cNvPr id="4" name="Slide Number Placeholder 3">
            <a:extLst>
              <a:ext uri="{FF2B5EF4-FFF2-40B4-BE49-F238E27FC236}">
                <a16:creationId xmlns:a16="http://schemas.microsoft.com/office/drawing/2014/main" id="{15E13DA4-F3E2-4099-A9D0-193F5208555B}"/>
              </a:ext>
            </a:extLst>
          </p:cNvPr>
          <p:cNvSpPr>
            <a:spLocks noGrp="1"/>
          </p:cNvSpPr>
          <p:nvPr>
            <p:ph type="sldNum" sz="quarter" idx="16"/>
          </p:nvPr>
        </p:nvSpPr>
        <p:spPr/>
        <p:txBody>
          <a:bodyPr/>
          <a:lstStyle/>
          <a:p>
            <a:fld id="{3B80295F-48CD-49FC-897A-CCEC919B8070}" type="slidenum">
              <a:rPr lang="nl-BE" smtClean="0"/>
              <a:pPr/>
              <a:t>4</a:t>
            </a:fld>
            <a:endParaRPr lang="nl-BE"/>
          </a:p>
        </p:txBody>
      </p:sp>
      <p:pic>
        <p:nvPicPr>
          <p:cNvPr id="5" name="Graphic 4" descr="Badge Copyright outline">
            <a:extLst>
              <a:ext uri="{FF2B5EF4-FFF2-40B4-BE49-F238E27FC236}">
                <a16:creationId xmlns:a16="http://schemas.microsoft.com/office/drawing/2014/main" id="{37D3E810-B5A7-49CD-BDD5-5D69D14150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755" y="6406827"/>
            <a:ext cx="373919" cy="373919"/>
          </a:xfrm>
          <a:prstGeom prst="rect">
            <a:avLst/>
          </a:prstGeom>
        </p:spPr>
      </p:pic>
      <p:sp>
        <p:nvSpPr>
          <p:cNvPr id="6" name="TextBox 5">
            <a:extLst>
              <a:ext uri="{FF2B5EF4-FFF2-40B4-BE49-F238E27FC236}">
                <a16:creationId xmlns:a16="http://schemas.microsoft.com/office/drawing/2014/main" id="{FD80E8D0-5124-456D-936C-656D4A298329}"/>
              </a:ext>
            </a:extLst>
          </p:cNvPr>
          <p:cNvSpPr txBox="1"/>
          <p:nvPr/>
        </p:nvSpPr>
        <p:spPr>
          <a:xfrm>
            <a:off x="442381" y="6439448"/>
            <a:ext cx="3214341" cy="307777"/>
          </a:xfrm>
          <a:prstGeom prst="rect">
            <a:avLst/>
          </a:prstGeom>
          <a:noFill/>
        </p:spPr>
        <p:txBody>
          <a:bodyPr wrap="none" rtlCol="0">
            <a:spAutoFit/>
          </a:bodyPr>
          <a:lstStyle/>
          <a:p>
            <a:r>
              <a:rPr lang="en-US" sz="1400">
                <a:hlinkClick r:id="rId6"/>
              </a:rPr>
              <a:t>https://www.redhat.com/en/topics/api</a:t>
            </a:r>
            <a:endParaRPr lang="en-US" sz="1400"/>
          </a:p>
        </p:txBody>
      </p:sp>
    </p:spTree>
    <p:extLst>
      <p:ext uri="{BB962C8B-B14F-4D97-AF65-F5344CB8AC3E}">
        <p14:creationId xmlns:p14="http://schemas.microsoft.com/office/powerpoint/2010/main" val="2386659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B1D01D-8E6B-1184-1204-5D0E2899D8CB}"/>
              </a:ext>
            </a:extLst>
          </p:cNvPr>
          <p:cNvSpPr>
            <a:spLocks noGrp="1"/>
          </p:cNvSpPr>
          <p:nvPr>
            <p:ph type="body" sz="quarter" idx="17"/>
          </p:nvPr>
        </p:nvSpPr>
        <p:spPr/>
        <p:txBody>
          <a:bodyPr/>
          <a:lstStyle/>
          <a:p>
            <a:endParaRPr lang="nl-NL"/>
          </a:p>
          <a:p>
            <a:r>
              <a:rPr lang="nl-NL"/>
              <a:t>Do </a:t>
            </a:r>
            <a:r>
              <a:rPr lang="nl-NL" err="1"/>
              <a:t>not</a:t>
            </a:r>
            <a:r>
              <a:rPr lang="nl-NL"/>
              <a:t> </a:t>
            </a:r>
            <a:r>
              <a:rPr lang="nl-NL" err="1"/>
              <a:t>forget</a:t>
            </a:r>
            <a:r>
              <a:rPr lang="nl-NL"/>
              <a:t> </a:t>
            </a:r>
            <a:r>
              <a:rPr lang="nl-NL" err="1"/>
              <a:t>to</a:t>
            </a:r>
            <a:r>
              <a:rPr lang="nl-NL"/>
              <a:t> register </a:t>
            </a:r>
            <a:r>
              <a:rPr lang="nl-NL" err="1"/>
              <a:t>the</a:t>
            </a:r>
            <a:r>
              <a:rPr lang="nl-NL"/>
              <a:t> </a:t>
            </a:r>
            <a:r>
              <a:rPr lang="nl-NL" err="1"/>
              <a:t>UoW</a:t>
            </a:r>
            <a:r>
              <a:rPr lang="nl-NL"/>
              <a:t> interface + </a:t>
            </a:r>
            <a:r>
              <a:rPr lang="nl-NL" err="1"/>
              <a:t>implementation</a:t>
            </a:r>
            <a:r>
              <a:rPr lang="nl-NL"/>
              <a:t> in </a:t>
            </a:r>
            <a:r>
              <a:rPr lang="nl-NL" err="1"/>
              <a:t>Program.cs</a:t>
            </a:r>
            <a:r>
              <a:rPr lang="nl-NL"/>
              <a:t> </a:t>
            </a:r>
            <a:r>
              <a:rPr lang="nl-NL" sz="1800"/>
              <a:t>(in </a:t>
            </a:r>
            <a:r>
              <a:rPr lang="nl-NL" sz="1800" err="1"/>
              <a:t>Shop.API</a:t>
            </a:r>
            <a:r>
              <a:rPr lang="nl-NL" sz="1800"/>
              <a:t>)</a:t>
            </a:r>
          </a:p>
          <a:p>
            <a:endParaRPr lang="nl-NL"/>
          </a:p>
          <a:p>
            <a:pPr lvl="1"/>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builder.Services.AddScoped</a:t>
            </a:r>
            <a:r>
              <a:rPr lang="en-US" sz="1800">
                <a:solidFill>
                  <a:srgbClr val="000000"/>
                </a:solidFill>
                <a:latin typeface="Cascadia Mono" panose="020B0609020000020004" pitchFamily="49" charset="0"/>
              </a:rPr>
              <a:t>&lt;</a:t>
            </a:r>
            <a:r>
              <a:rPr lang="en-US" sz="1800" err="1">
                <a:solidFill>
                  <a:srgbClr val="000000"/>
                </a:solidFill>
                <a:latin typeface="Cascadia Mono" panose="020B0609020000020004" pitchFamily="49" charset="0"/>
              </a:rPr>
              <a:t>IUnitOfWork</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UnitOfWork</a:t>
            </a:r>
            <a:r>
              <a:rPr lang="en-US" sz="1800">
                <a:solidFill>
                  <a:srgbClr val="000000"/>
                </a:solidFill>
                <a:latin typeface="Cascadia Mono" panose="020B0609020000020004" pitchFamily="49" charset="0"/>
              </a:rPr>
              <a:t>&gt;();</a:t>
            </a:r>
            <a:endParaRPr lang="nl-NL"/>
          </a:p>
          <a:p>
            <a:endParaRPr lang="nl-NL"/>
          </a:p>
          <a:p>
            <a:r>
              <a:rPr lang="nl-NL" err="1"/>
              <a:t>Refactor</a:t>
            </a:r>
            <a:r>
              <a:rPr lang="nl-NL"/>
              <a:t> </a:t>
            </a:r>
            <a:r>
              <a:rPr lang="nl-NL" err="1"/>
              <a:t>the</a:t>
            </a:r>
            <a:r>
              <a:rPr lang="nl-NL"/>
              <a:t> </a:t>
            </a:r>
            <a:r>
              <a:rPr lang="nl-NL" b="1" err="1">
                <a:solidFill>
                  <a:srgbClr val="C00000"/>
                </a:solidFill>
              </a:rPr>
              <a:t>ProductsController</a:t>
            </a:r>
            <a:r>
              <a:rPr lang="nl-NL"/>
              <a:t> </a:t>
            </a:r>
            <a:r>
              <a:rPr lang="nl-NL" err="1"/>
              <a:t>so</a:t>
            </a:r>
            <a:r>
              <a:rPr lang="nl-NL"/>
              <a:t> </a:t>
            </a:r>
            <a:r>
              <a:rPr lang="nl-NL" err="1"/>
              <a:t>that</a:t>
            </a:r>
            <a:r>
              <a:rPr lang="nl-NL"/>
              <a:t> </a:t>
            </a:r>
            <a:r>
              <a:rPr lang="nl-NL" err="1"/>
              <a:t>this</a:t>
            </a:r>
            <a:r>
              <a:rPr lang="nl-NL"/>
              <a:t> </a:t>
            </a:r>
            <a:r>
              <a:rPr lang="nl-NL" err="1"/>
              <a:t>works</a:t>
            </a:r>
            <a:r>
              <a:rPr lang="nl-NL"/>
              <a:t> </a:t>
            </a:r>
            <a:r>
              <a:rPr lang="nl-NL" err="1"/>
              <a:t>with</a:t>
            </a:r>
            <a:r>
              <a:rPr lang="nl-NL"/>
              <a:t> </a:t>
            </a:r>
            <a:r>
              <a:rPr lang="nl-NL" err="1"/>
              <a:t>the</a:t>
            </a:r>
            <a:r>
              <a:rPr lang="nl-NL"/>
              <a:t> </a:t>
            </a:r>
            <a:r>
              <a:rPr lang="nl-NL" err="1"/>
              <a:t>UnitOfWork</a:t>
            </a:r>
            <a:endParaRPr lang="nl-NL"/>
          </a:p>
          <a:p>
            <a:endParaRPr lang="en-US"/>
          </a:p>
        </p:txBody>
      </p:sp>
      <p:sp>
        <p:nvSpPr>
          <p:cNvPr id="3" name="Title 2">
            <a:extLst>
              <a:ext uri="{FF2B5EF4-FFF2-40B4-BE49-F238E27FC236}">
                <a16:creationId xmlns:a16="http://schemas.microsoft.com/office/drawing/2014/main" id="{8ACE8D0C-B2D3-4DD7-D0FE-C39B09C2B98D}"/>
              </a:ext>
            </a:extLst>
          </p:cNvPr>
          <p:cNvSpPr>
            <a:spLocks noGrp="1"/>
          </p:cNvSpPr>
          <p:nvPr>
            <p:ph type="title"/>
          </p:nvPr>
        </p:nvSpPr>
        <p:spPr/>
        <p:txBody>
          <a:bodyPr/>
          <a:lstStyle/>
          <a:p>
            <a:r>
              <a:rPr lang="en-US"/>
              <a:t>Repository &amp; </a:t>
            </a:r>
            <a:r>
              <a:rPr lang="en-US" err="1"/>
              <a:t>UoW</a:t>
            </a:r>
            <a:endParaRPr lang="en-US"/>
          </a:p>
        </p:txBody>
      </p:sp>
      <p:sp>
        <p:nvSpPr>
          <p:cNvPr id="4" name="Footer Placeholder 3">
            <a:extLst>
              <a:ext uri="{FF2B5EF4-FFF2-40B4-BE49-F238E27FC236}">
                <a16:creationId xmlns:a16="http://schemas.microsoft.com/office/drawing/2014/main" id="{8131C026-582C-0D96-E54A-47BD9984D3D8}"/>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225496E0-84D2-55D9-B28B-207B216E35D6}"/>
              </a:ext>
            </a:extLst>
          </p:cNvPr>
          <p:cNvSpPr>
            <a:spLocks noGrp="1"/>
          </p:cNvSpPr>
          <p:nvPr>
            <p:ph type="sldNum" sz="quarter" idx="16"/>
          </p:nvPr>
        </p:nvSpPr>
        <p:spPr/>
        <p:txBody>
          <a:bodyPr/>
          <a:lstStyle/>
          <a:p>
            <a:fld id="{763F2D79-C75E-42E1-AD06-AE3EAB2BE1D7}" type="slidenum">
              <a:rPr lang="nl-BE" smtClean="0"/>
              <a:pPr/>
              <a:t>40</a:t>
            </a:fld>
            <a:endParaRPr lang="nl-BE" sz="1200"/>
          </a:p>
        </p:txBody>
      </p:sp>
    </p:spTree>
    <p:extLst>
      <p:ext uri="{BB962C8B-B14F-4D97-AF65-F5344CB8AC3E}">
        <p14:creationId xmlns:p14="http://schemas.microsoft.com/office/powerpoint/2010/main" val="2945932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AD1FF38-9B25-4C82-8436-98271E8410B6}"/>
              </a:ext>
            </a:extLst>
          </p:cNvPr>
          <p:cNvSpPr>
            <a:spLocks noGrp="1"/>
          </p:cNvSpPr>
          <p:nvPr>
            <p:ph type="title"/>
          </p:nvPr>
        </p:nvSpPr>
        <p:spPr/>
        <p:txBody>
          <a:bodyPr/>
          <a:lstStyle/>
          <a:p>
            <a:r>
              <a:rPr lang="nl-NL"/>
              <a:t>Make </a:t>
            </a:r>
            <a:r>
              <a:rPr lang="nl-NL" err="1"/>
              <a:t>the</a:t>
            </a:r>
            <a:r>
              <a:rPr lang="nl-NL"/>
              <a:t> </a:t>
            </a:r>
            <a:r>
              <a:rPr lang="nl-NL" err="1"/>
              <a:t>ProductsController</a:t>
            </a:r>
            <a:r>
              <a:rPr lang="nl-NL"/>
              <a:t> </a:t>
            </a:r>
            <a:r>
              <a:rPr lang="nl-NL" err="1"/>
              <a:t>work</a:t>
            </a:r>
            <a:r>
              <a:rPr lang="nl-NL"/>
              <a:t> </a:t>
            </a:r>
            <a:r>
              <a:rPr lang="nl-NL" err="1"/>
              <a:t>with</a:t>
            </a:r>
            <a:r>
              <a:rPr lang="nl-NL"/>
              <a:t> UOW</a:t>
            </a:r>
            <a:endParaRPr lang="fr-BE"/>
          </a:p>
        </p:txBody>
      </p:sp>
      <p:sp>
        <p:nvSpPr>
          <p:cNvPr id="4" name="Tijdelijke aanduiding voor dianummer 3">
            <a:extLst>
              <a:ext uri="{FF2B5EF4-FFF2-40B4-BE49-F238E27FC236}">
                <a16:creationId xmlns:a16="http://schemas.microsoft.com/office/drawing/2014/main" id="{A8F9ED8D-0661-4181-BF1C-024B0393AA79}"/>
              </a:ext>
            </a:extLst>
          </p:cNvPr>
          <p:cNvSpPr>
            <a:spLocks noGrp="1"/>
          </p:cNvSpPr>
          <p:nvPr>
            <p:ph type="sldNum" sz="quarter" idx="16"/>
          </p:nvPr>
        </p:nvSpPr>
        <p:spPr/>
        <p:txBody>
          <a:bodyPr/>
          <a:lstStyle/>
          <a:p>
            <a:fld id="{3B80295F-48CD-49FC-897A-CCEC919B8070}" type="slidenum">
              <a:rPr lang="nl-BE" smtClean="0"/>
              <a:pPr/>
              <a:t>41</a:t>
            </a:fld>
            <a:endParaRPr lang="nl-BE"/>
          </a:p>
        </p:txBody>
      </p:sp>
      <p:sp>
        <p:nvSpPr>
          <p:cNvPr id="5" name="TextBox 4">
            <a:extLst>
              <a:ext uri="{FF2B5EF4-FFF2-40B4-BE49-F238E27FC236}">
                <a16:creationId xmlns:a16="http://schemas.microsoft.com/office/drawing/2014/main" id="{2B1BC958-127B-ADCA-11EC-B776A978EC88}"/>
              </a:ext>
            </a:extLst>
          </p:cNvPr>
          <p:cNvSpPr txBox="1"/>
          <p:nvPr/>
        </p:nvSpPr>
        <p:spPr>
          <a:xfrm>
            <a:off x="491378" y="1678580"/>
            <a:ext cx="11107587" cy="954107"/>
          </a:xfrm>
          <a:prstGeom prst="rect">
            <a:avLst/>
          </a:prstGeom>
          <a:noFill/>
        </p:spPr>
        <p:txBody>
          <a:bodyPr wrap="square" rtlCol="0">
            <a:spAutoFit/>
          </a:bodyPr>
          <a:lstStyle/>
          <a:p>
            <a:r>
              <a:rPr lang="en-US" sz="2800"/>
              <a:t>Because we scaffolded the controllers all the actions work asynchronously.</a:t>
            </a:r>
          </a:p>
        </p:txBody>
      </p:sp>
      <p:pic>
        <p:nvPicPr>
          <p:cNvPr id="7" name="Afbeelding 6">
            <a:extLst>
              <a:ext uri="{FF2B5EF4-FFF2-40B4-BE49-F238E27FC236}">
                <a16:creationId xmlns:a16="http://schemas.microsoft.com/office/drawing/2014/main" id="{BC17B017-CF9E-FAEF-0063-74AD351871CF}"/>
              </a:ext>
            </a:extLst>
          </p:cNvPr>
          <p:cNvPicPr>
            <a:picLocks noChangeAspect="1"/>
          </p:cNvPicPr>
          <p:nvPr/>
        </p:nvPicPr>
        <p:blipFill>
          <a:blip r:embed="rId2"/>
          <a:stretch>
            <a:fillRect/>
          </a:stretch>
        </p:blipFill>
        <p:spPr>
          <a:xfrm>
            <a:off x="2762250" y="3112143"/>
            <a:ext cx="6667500" cy="2438400"/>
          </a:xfrm>
          <a:prstGeom prst="rect">
            <a:avLst/>
          </a:prstGeom>
          <a:ln>
            <a:solidFill>
              <a:srgbClr val="009CAB"/>
            </a:solidFill>
          </a:ln>
        </p:spPr>
      </p:pic>
    </p:spTree>
    <p:extLst>
      <p:ext uri="{BB962C8B-B14F-4D97-AF65-F5344CB8AC3E}">
        <p14:creationId xmlns:p14="http://schemas.microsoft.com/office/powerpoint/2010/main" val="1014866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AD1FF38-9B25-4C82-8436-98271E8410B6}"/>
              </a:ext>
            </a:extLst>
          </p:cNvPr>
          <p:cNvSpPr>
            <a:spLocks noGrp="1"/>
          </p:cNvSpPr>
          <p:nvPr>
            <p:ph type="title"/>
          </p:nvPr>
        </p:nvSpPr>
        <p:spPr/>
        <p:txBody>
          <a:bodyPr/>
          <a:lstStyle/>
          <a:p>
            <a:r>
              <a:rPr lang="nl-NL"/>
              <a:t>Make </a:t>
            </a:r>
            <a:r>
              <a:rPr lang="nl-NL" err="1"/>
              <a:t>the</a:t>
            </a:r>
            <a:r>
              <a:rPr lang="nl-NL"/>
              <a:t> </a:t>
            </a:r>
            <a:r>
              <a:rPr lang="nl-NL" err="1"/>
              <a:t>ProductsController</a:t>
            </a:r>
            <a:r>
              <a:rPr lang="nl-NL"/>
              <a:t> </a:t>
            </a:r>
            <a:r>
              <a:rPr lang="nl-NL" err="1"/>
              <a:t>work</a:t>
            </a:r>
            <a:r>
              <a:rPr lang="nl-NL"/>
              <a:t> </a:t>
            </a:r>
            <a:r>
              <a:rPr lang="nl-NL" err="1"/>
              <a:t>with</a:t>
            </a:r>
            <a:r>
              <a:rPr lang="nl-NL"/>
              <a:t> UOW</a:t>
            </a:r>
            <a:endParaRPr lang="fr-BE"/>
          </a:p>
        </p:txBody>
      </p:sp>
      <p:sp>
        <p:nvSpPr>
          <p:cNvPr id="4" name="Tijdelijke aanduiding voor dianummer 3">
            <a:extLst>
              <a:ext uri="{FF2B5EF4-FFF2-40B4-BE49-F238E27FC236}">
                <a16:creationId xmlns:a16="http://schemas.microsoft.com/office/drawing/2014/main" id="{A8F9ED8D-0661-4181-BF1C-024B0393AA79}"/>
              </a:ext>
            </a:extLst>
          </p:cNvPr>
          <p:cNvSpPr>
            <a:spLocks noGrp="1"/>
          </p:cNvSpPr>
          <p:nvPr>
            <p:ph type="sldNum" sz="quarter" idx="16"/>
          </p:nvPr>
        </p:nvSpPr>
        <p:spPr/>
        <p:txBody>
          <a:bodyPr/>
          <a:lstStyle/>
          <a:p>
            <a:fld id="{3B80295F-48CD-49FC-897A-CCEC919B8070}" type="slidenum">
              <a:rPr lang="nl-BE" smtClean="0"/>
              <a:pPr/>
              <a:t>42</a:t>
            </a:fld>
            <a:endParaRPr lang="nl-BE"/>
          </a:p>
        </p:txBody>
      </p:sp>
      <p:pic>
        <p:nvPicPr>
          <p:cNvPr id="6" name="Afbeelding 5">
            <a:extLst>
              <a:ext uri="{FF2B5EF4-FFF2-40B4-BE49-F238E27FC236}">
                <a16:creationId xmlns:a16="http://schemas.microsoft.com/office/drawing/2014/main" id="{E87695C1-F74F-96B4-F057-CD3EC2C8CE2C}"/>
              </a:ext>
            </a:extLst>
          </p:cNvPr>
          <p:cNvPicPr>
            <a:picLocks noChangeAspect="1"/>
          </p:cNvPicPr>
          <p:nvPr/>
        </p:nvPicPr>
        <p:blipFill>
          <a:blip r:embed="rId2"/>
          <a:stretch>
            <a:fillRect/>
          </a:stretch>
        </p:blipFill>
        <p:spPr>
          <a:xfrm>
            <a:off x="2288174" y="1563239"/>
            <a:ext cx="7615652" cy="5116891"/>
          </a:xfrm>
          <a:prstGeom prst="rect">
            <a:avLst/>
          </a:prstGeom>
          <a:ln>
            <a:solidFill>
              <a:srgbClr val="009CAB"/>
            </a:solidFill>
          </a:ln>
        </p:spPr>
      </p:pic>
    </p:spTree>
    <p:extLst>
      <p:ext uri="{BB962C8B-B14F-4D97-AF65-F5344CB8AC3E}">
        <p14:creationId xmlns:p14="http://schemas.microsoft.com/office/powerpoint/2010/main" val="1992422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AD1FF38-9B25-4C82-8436-98271E8410B6}"/>
              </a:ext>
            </a:extLst>
          </p:cNvPr>
          <p:cNvSpPr>
            <a:spLocks noGrp="1"/>
          </p:cNvSpPr>
          <p:nvPr>
            <p:ph type="title"/>
          </p:nvPr>
        </p:nvSpPr>
        <p:spPr/>
        <p:txBody>
          <a:bodyPr/>
          <a:lstStyle/>
          <a:p>
            <a:r>
              <a:rPr lang="nl-NL"/>
              <a:t>Make </a:t>
            </a:r>
            <a:r>
              <a:rPr lang="nl-NL" err="1"/>
              <a:t>the</a:t>
            </a:r>
            <a:r>
              <a:rPr lang="nl-NL"/>
              <a:t> </a:t>
            </a:r>
            <a:r>
              <a:rPr lang="nl-NL" err="1"/>
              <a:t>ProductsController</a:t>
            </a:r>
            <a:r>
              <a:rPr lang="nl-NL"/>
              <a:t> </a:t>
            </a:r>
            <a:r>
              <a:rPr lang="nl-NL" err="1"/>
              <a:t>work</a:t>
            </a:r>
            <a:r>
              <a:rPr lang="nl-NL"/>
              <a:t> </a:t>
            </a:r>
            <a:r>
              <a:rPr lang="nl-NL" err="1"/>
              <a:t>with</a:t>
            </a:r>
            <a:r>
              <a:rPr lang="nl-NL"/>
              <a:t> UOW</a:t>
            </a:r>
            <a:endParaRPr lang="fr-BE"/>
          </a:p>
        </p:txBody>
      </p:sp>
      <p:sp>
        <p:nvSpPr>
          <p:cNvPr id="4" name="Tijdelijke aanduiding voor dianummer 3">
            <a:extLst>
              <a:ext uri="{FF2B5EF4-FFF2-40B4-BE49-F238E27FC236}">
                <a16:creationId xmlns:a16="http://schemas.microsoft.com/office/drawing/2014/main" id="{A8F9ED8D-0661-4181-BF1C-024B0393AA79}"/>
              </a:ext>
            </a:extLst>
          </p:cNvPr>
          <p:cNvSpPr>
            <a:spLocks noGrp="1"/>
          </p:cNvSpPr>
          <p:nvPr>
            <p:ph type="sldNum" sz="quarter" idx="16"/>
          </p:nvPr>
        </p:nvSpPr>
        <p:spPr/>
        <p:txBody>
          <a:bodyPr/>
          <a:lstStyle/>
          <a:p>
            <a:fld id="{3B80295F-48CD-49FC-897A-CCEC919B8070}" type="slidenum">
              <a:rPr lang="nl-BE" smtClean="0"/>
              <a:pPr/>
              <a:t>43</a:t>
            </a:fld>
            <a:endParaRPr lang="nl-BE"/>
          </a:p>
        </p:txBody>
      </p:sp>
      <p:pic>
        <p:nvPicPr>
          <p:cNvPr id="5" name="Afbeelding 4">
            <a:extLst>
              <a:ext uri="{FF2B5EF4-FFF2-40B4-BE49-F238E27FC236}">
                <a16:creationId xmlns:a16="http://schemas.microsoft.com/office/drawing/2014/main" id="{5F60560E-0806-D6F9-CEE5-E7D2CA5495E8}"/>
              </a:ext>
            </a:extLst>
          </p:cNvPr>
          <p:cNvPicPr>
            <a:picLocks noChangeAspect="1"/>
          </p:cNvPicPr>
          <p:nvPr/>
        </p:nvPicPr>
        <p:blipFill>
          <a:blip r:embed="rId2"/>
          <a:stretch>
            <a:fillRect/>
          </a:stretch>
        </p:blipFill>
        <p:spPr>
          <a:xfrm>
            <a:off x="1543050" y="2044292"/>
            <a:ext cx="9105900" cy="4105275"/>
          </a:xfrm>
          <a:prstGeom prst="rect">
            <a:avLst/>
          </a:prstGeom>
          <a:ln>
            <a:solidFill>
              <a:srgbClr val="009CAB"/>
            </a:solidFill>
          </a:ln>
        </p:spPr>
      </p:pic>
    </p:spTree>
    <p:extLst>
      <p:ext uri="{BB962C8B-B14F-4D97-AF65-F5344CB8AC3E}">
        <p14:creationId xmlns:p14="http://schemas.microsoft.com/office/powerpoint/2010/main" val="499148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AD1FF38-9B25-4C82-8436-98271E8410B6}"/>
              </a:ext>
            </a:extLst>
          </p:cNvPr>
          <p:cNvSpPr>
            <a:spLocks noGrp="1"/>
          </p:cNvSpPr>
          <p:nvPr>
            <p:ph type="title"/>
          </p:nvPr>
        </p:nvSpPr>
        <p:spPr/>
        <p:txBody>
          <a:bodyPr/>
          <a:lstStyle/>
          <a:p>
            <a:r>
              <a:rPr lang="nl-NL"/>
              <a:t>Make </a:t>
            </a:r>
            <a:r>
              <a:rPr lang="nl-NL" err="1"/>
              <a:t>the</a:t>
            </a:r>
            <a:r>
              <a:rPr lang="nl-NL"/>
              <a:t> </a:t>
            </a:r>
            <a:r>
              <a:rPr lang="nl-NL" err="1"/>
              <a:t>ProductsController</a:t>
            </a:r>
            <a:r>
              <a:rPr lang="nl-NL"/>
              <a:t> </a:t>
            </a:r>
            <a:r>
              <a:rPr lang="nl-NL" err="1"/>
              <a:t>work</a:t>
            </a:r>
            <a:r>
              <a:rPr lang="nl-NL"/>
              <a:t> </a:t>
            </a:r>
            <a:r>
              <a:rPr lang="nl-NL" err="1"/>
              <a:t>with</a:t>
            </a:r>
            <a:r>
              <a:rPr lang="nl-NL"/>
              <a:t> UOW</a:t>
            </a:r>
            <a:endParaRPr lang="fr-BE"/>
          </a:p>
        </p:txBody>
      </p:sp>
      <p:sp>
        <p:nvSpPr>
          <p:cNvPr id="4" name="Tijdelijke aanduiding voor dianummer 3">
            <a:extLst>
              <a:ext uri="{FF2B5EF4-FFF2-40B4-BE49-F238E27FC236}">
                <a16:creationId xmlns:a16="http://schemas.microsoft.com/office/drawing/2014/main" id="{A8F9ED8D-0661-4181-BF1C-024B0393AA79}"/>
              </a:ext>
            </a:extLst>
          </p:cNvPr>
          <p:cNvSpPr>
            <a:spLocks noGrp="1"/>
          </p:cNvSpPr>
          <p:nvPr>
            <p:ph type="sldNum" sz="quarter" idx="16"/>
          </p:nvPr>
        </p:nvSpPr>
        <p:spPr/>
        <p:txBody>
          <a:bodyPr/>
          <a:lstStyle/>
          <a:p>
            <a:fld id="{3B80295F-48CD-49FC-897A-CCEC919B8070}" type="slidenum">
              <a:rPr lang="nl-BE" smtClean="0"/>
              <a:pPr/>
              <a:t>44</a:t>
            </a:fld>
            <a:endParaRPr lang="nl-BE"/>
          </a:p>
        </p:txBody>
      </p:sp>
      <p:pic>
        <p:nvPicPr>
          <p:cNvPr id="5" name="Afbeelding 4">
            <a:extLst>
              <a:ext uri="{FF2B5EF4-FFF2-40B4-BE49-F238E27FC236}">
                <a16:creationId xmlns:a16="http://schemas.microsoft.com/office/drawing/2014/main" id="{F8B15C34-65B8-3ABC-36D9-DAF0035BC31C}"/>
              </a:ext>
            </a:extLst>
          </p:cNvPr>
          <p:cNvPicPr>
            <a:picLocks noChangeAspect="1"/>
          </p:cNvPicPr>
          <p:nvPr/>
        </p:nvPicPr>
        <p:blipFill>
          <a:blip r:embed="rId3"/>
          <a:stretch>
            <a:fillRect/>
          </a:stretch>
        </p:blipFill>
        <p:spPr>
          <a:xfrm>
            <a:off x="1076325" y="2702201"/>
            <a:ext cx="10039350" cy="2228850"/>
          </a:xfrm>
          <a:prstGeom prst="rect">
            <a:avLst/>
          </a:prstGeom>
          <a:ln>
            <a:solidFill>
              <a:srgbClr val="009CAB"/>
            </a:solidFill>
          </a:ln>
        </p:spPr>
      </p:pic>
    </p:spTree>
    <p:extLst>
      <p:ext uri="{BB962C8B-B14F-4D97-AF65-F5344CB8AC3E}">
        <p14:creationId xmlns:p14="http://schemas.microsoft.com/office/powerpoint/2010/main" val="2212473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AD1FF38-9B25-4C82-8436-98271E8410B6}"/>
              </a:ext>
            </a:extLst>
          </p:cNvPr>
          <p:cNvSpPr>
            <a:spLocks noGrp="1"/>
          </p:cNvSpPr>
          <p:nvPr>
            <p:ph type="title"/>
          </p:nvPr>
        </p:nvSpPr>
        <p:spPr/>
        <p:txBody>
          <a:bodyPr/>
          <a:lstStyle/>
          <a:p>
            <a:r>
              <a:rPr lang="nl-NL"/>
              <a:t>Make </a:t>
            </a:r>
            <a:r>
              <a:rPr lang="nl-NL" err="1"/>
              <a:t>the</a:t>
            </a:r>
            <a:r>
              <a:rPr lang="nl-NL"/>
              <a:t> </a:t>
            </a:r>
            <a:r>
              <a:rPr lang="nl-NL" err="1"/>
              <a:t>ProductsController</a:t>
            </a:r>
            <a:r>
              <a:rPr lang="nl-NL"/>
              <a:t> </a:t>
            </a:r>
            <a:r>
              <a:rPr lang="nl-NL" err="1"/>
              <a:t>work</a:t>
            </a:r>
            <a:r>
              <a:rPr lang="nl-NL"/>
              <a:t> </a:t>
            </a:r>
            <a:r>
              <a:rPr lang="nl-NL" err="1"/>
              <a:t>with</a:t>
            </a:r>
            <a:r>
              <a:rPr lang="nl-NL"/>
              <a:t> UOW</a:t>
            </a:r>
            <a:endParaRPr lang="fr-BE"/>
          </a:p>
        </p:txBody>
      </p:sp>
      <p:sp>
        <p:nvSpPr>
          <p:cNvPr id="4" name="Tijdelijke aanduiding voor dianummer 3">
            <a:extLst>
              <a:ext uri="{FF2B5EF4-FFF2-40B4-BE49-F238E27FC236}">
                <a16:creationId xmlns:a16="http://schemas.microsoft.com/office/drawing/2014/main" id="{A8F9ED8D-0661-4181-BF1C-024B0393AA79}"/>
              </a:ext>
            </a:extLst>
          </p:cNvPr>
          <p:cNvSpPr>
            <a:spLocks noGrp="1"/>
          </p:cNvSpPr>
          <p:nvPr>
            <p:ph type="sldNum" sz="quarter" idx="16"/>
          </p:nvPr>
        </p:nvSpPr>
        <p:spPr/>
        <p:txBody>
          <a:bodyPr/>
          <a:lstStyle/>
          <a:p>
            <a:fld id="{3B80295F-48CD-49FC-897A-CCEC919B8070}" type="slidenum">
              <a:rPr lang="nl-BE" smtClean="0"/>
              <a:pPr/>
              <a:t>45</a:t>
            </a:fld>
            <a:endParaRPr lang="nl-BE"/>
          </a:p>
        </p:txBody>
      </p:sp>
      <p:pic>
        <p:nvPicPr>
          <p:cNvPr id="2" name="Afbeelding 1">
            <a:extLst>
              <a:ext uri="{FF2B5EF4-FFF2-40B4-BE49-F238E27FC236}">
                <a16:creationId xmlns:a16="http://schemas.microsoft.com/office/drawing/2014/main" id="{3D2B42C2-7827-D1B3-9252-1EB4484538F8}"/>
              </a:ext>
            </a:extLst>
          </p:cNvPr>
          <p:cNvPicPr>
            <a:picLocks noChangeAspect="1"/>
          </p:cNvPicPr>
          <p:nvPr/>
        </p:nvPicPr>
        <p:blipFill>
          <a:blip r:embed="rId2"/>
          <a:stretch>
            <a:fillRect/>
          </a:stretch>
        </p:blipFill>
        <p:spPr>
          <a:xfrm>
            <a:off x="2267156" y="1698741"/>
            <a:ext cx="7657687" cy="4851559"/>
          </a:xfrm>
          <a:prstGeom prst="rect">
            <a:avLst/>
          </a:prstGeom>
          <a:ln>
            <a:solidFill>
              <a:srgbClr val="009CAB"/>
            </a:solidFill>
          </a:ln>
        </p:spPr>
      </p:pic>
    </p:spTree>
    <p:extLst>
      <p:ext uri="{BB962C8B-B14F-4D97-AF65-F5344CB8AC3E}">
        <p14:creationId xmlns:p14="http://schemas.microsoft.com/office/powerpoint/2010/main" val="874724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71DB8316-01B7-4D76-B108-1AAB4775D765}"/>
              </a:ext>
            </a:extLst>
          </p:cNvPr>
          <p:cNvSpPr>
            <a:spLocks noGrp="1"/>
          </p:cNvSpPr>
          <p:nvPr>
            <p:ph type="body" sz="quarter" idx="17"/>
          </p:nvPr>
        </p:nvSpPr>
        <p:spPr/>
        <p:txBody>
          <a:bodyPr/>
          <a:lstStyle/>
          <a:p>
            <a:r>
              <a:rPr lang="nl-BE" err="1"/>
              <a:t>Try</a:t>
            </a:r>
            <a:r>
              <a:rPr lang="nl-BE"/>
              <a:t> </a:t>
            </a:r>
            <a:r>
              <a:rPr lang="nl-BE" err="1"/>
              <a:t>it</a:t>
            </a:r>
            <a:r>
              <a:rPr lang="nl-BE"/>
              <a:t> </a:t>
            </a:r>
            <a:r>
              <a:rPr lang="nl-BE" err="1"/>
              <a:t>yourself</a:t>
            </a:r>
            <a:r>
              <a:rPr lang="nl-BE"/>
              <a:t>!</a:t>
            </a:r>
          </a:p>
        </p:txBody>
      </p:sp>
      <p:sp>
        <p:nvSpPr>
          <p:cNvPr id="3" name="Titel 2">
            <a:extLst>
              <a:ext uri="{FF2B5EF4-FFF2-40B4-BE49-F238E27FC236}">
                <a16:creationId xmlns:a16="http://schemas.microsoft.com/office/drawing/2014/main" id="{9AC23FB4-CF95-4747-966A-994ED059F6D2}"/>
              </a:ext>
            </a:extLst>
          </p:cNvPr>
          <p:cNvSpPr>
            <a:spLocks noGrp="1"/>
          </p:cNvSpPr>
          <p:nvPr>
            <p:ph type="title"/>
          </p:nvPr>
        </p:nvSpPr>
        <p:spPr/>
        <p:txBody>
          <a:bodyPr/>
          <a:lstStyle/>
          <a:p>
            <a:r>
              <a:rPr lang="nl-NL"/>
              <a:t>Make </a:t>
            </a:r>
            <a:r>
              <a:rPr lang="nl-NL" err="1"/>
              <a:t>the</a:t>
            </a:r>
            <a:r>
              <a:rPr lang="nl-NL"/>
              <a:t> </a:t>
            </a:r>
            <a:r>
              <a:rPr lang="nl-NL" err="1"/>
              <a:t>CustomersController</a:t>
            </a:r>
            <a:r>
              <a:rPr lang="nl-NL"/>
              <a:t> </a:t>
            </a:r>
            <a:r>
              <a:rPr lang="nl-NL" err="1"/>
              <a:t>work</a:t>
            </a:r>
            <a:r>
              <a:rPr lang="nl-NL"/>
              <a:t> </a:t>
            </a:r>
            <a:r>
              <a:rPr lang="nl-NL" err="1"/>
              <a:t>with</a:t>
            </a:r>
            <a:r>
              <a:rPr lang="nl-NL"/>
              <a:t> UOW</a:t>
            </a:r>
            <a:endParaRPr lang="nl-BE"/>
          </a:p>
        </p:txBody>
      </p:sp>
      <p:sp>
        <p:nvSpPr>
          <p:cNvPr id="4" name="Tijdelijke aanduiding voor voettekst 3">
            <a:extLst>
              <a:ext uri="{FF2B5EF4-FFF2-40B4-BE49-F238E27FC236}">
                <a16:creationId xmlns:a16="http://schemas.microsoft.com/office/drawing/2014/main" id="{B8E7C229-0623-49CE-9A96-C476DF99874B}"/>
              </a:ext>
            </a:extLst>
          </p:cNvPr>
          <p:cNvSpPr>
            <a:spLocks noGrp="1"/>
          </p:cNvSpPr>
          <p:nvPr>
            <p:ph type="ftr" sz="quarter" idx="15"/>
          </p:nvPr>
        </p:nvSpPr>
        <p:spPr/>
        <p:txBody>
          <a:bodyPr/>
          <a:lstStyle/>
          <a:p>
            <a:r>
              <a:rPr lang="en-US"/>
              <a:t>2ITF APP/AI</a:t>
            </a:r>
            <a:endParaRPr lang="nl-BE" sz="950"/>
          </a:p>
        </p:txBody>
      </p:sp>
      <p:sp>
        <p:nvSpPr>
          <p:cNvPr id="5" name="Tijdelijke aanduiding voor dianummer 4">
            <a:extLst>
              <a:ext uri="{FF2B5EF4-FFF2-40B4-BE49-F238E27FC236}">
                <a16:creationId xmlns:a16="http://schemas.microsoft.com/office/drawing/2014/main" id="{9621A0A0-E729-4EEF-BEC8-307BF52AAC14}"/>
              </a:ext>
            </a:extLst>
          </p:cNvPr>
          <p:cNvSpPr>
            <a:spLocks noGrp="1"/>
          </p:cNvSpPr>
          <p:nvPr>
            <p:ph type="sldNum" sz="quarter" idx="16"/>
          </p:nvPr>
        </p:nvSpPr>
        <p:spPr/>
        <p:txBody>
          <a:bodyPr/>
          <a:lstStyle/>
          <a:p>
            <a:fld id="{763F2D79-C75E-42E1-AD06-AE3EAB2BE1D7}" type="slidenum">
              <a:rPr lang="nl-BE" smtClean="0"/>
              <a:pPr/>
              <a:t>46</a:t>
            </a:fld>
            <a:endParaRPr lang="nl-BE" sz="1200"/>
          </a:p>
        </p:txBody>
      </p:sp>
    </p:spTree>
    <p:extLst>
      <p:ext uri="{BB962C8B-B14F-4D97-AF65-F5344CB8AC3E}">
        <p14:creationId xmlns:p14="http://schemas.microsoft.com/office/powerpoint/2010/main" val="2452649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4AA5216-7F07-4EE0-8AB0-87DF2A617620}"/>
              </a:ext>
            </a:extLst>
          </p:cNvPr>
          <p:cNvSpPr>
            <a:spLocks noGrp="1"/>
          </p:cNvSpPr>
          <p:nvPr>
            <p:ph type="body" sz="quarter" idx="17"/>
          </p:nvPr>
        </p:nvSpPr>
        <p:spPr>
          <a:xfrm>
            <a:off x="1" y="1450800"/>
            <a:ext cx="7318220" cy="4886034"/>
          </a:xfrm>
        </p:spPr>
        <p:txBody>
          <a:bodyPr/>
          <a:lstStyle/>
          <a:p>
            <a:r>
              <a:rPr lang="nl-NL"/>
              <a:t>Run </a:t>
            </a:r>
            <a:r>
              <a:rPr lang="nl-NL" err="1"/>
              <a:t>the</a:t>
            </a:r>
            <a:r>
              <a:rPr lang="nl-NL"/>
              <a:t> API (Ctrl + F5) </a:t>
            </a:r>
            <a:br>
              <a:rPr lang="nl-NL"/>
            </a:br>
            <a:r>
              <a:rPr lang="nl-NL"/>
              <a:t>Test </a:t>
            </a:r>
            <a:r>
              <a:rPr lang="nl-NL" err="1"/>
              <a:t>Customers</a:t>
            </a:r>
            <a:r>
              <a:rPr lang="nl-NL"/>
              <a:t> GET </a:t>
            </a:r>
            <a:r>
              <a:rPr lang="nl-NL" err="1"/>
              <a:t>using</a:t>
            </a:r>
            <a:r>
              <a:rPr lang="nl-NL"/>
              <a:t> Swagger</a:t>
            </a:r>
            <a:endParaRPr lang="fr-BE"/>
          </a:p>
        </p:txBody>
      </p:sp>
      <p:sp>
        <p:nvSpPr>
          <p:cNvPr id="3" name="Titel 2">
            <a:extLst>
              <a:ext uri="{FF2B5EF4-FFF2-40B4-BE49-F238E27FC236}">
                <a16:creationId xmlns:a16="http://schemas.microsoft.com/office/drawing/2014/main" id="{BA195EED-6EF3-4335-BC9E-D2C56A969215}"/>
              </a:ext>
            </a:extLst>
          </p:cNvPr>
          <p:cNvSpPr>
            <a:spLocks noGrp="1"/>
          </p:cNvSpPr>
          <p:nvPr>
            <p:ph type="title"/>
          </p:nvPr>
        </p:nvSpPr>
        <p:spPr/>
        <p:txBody>
          <a:bodyPr/>
          <a:lstStyle/>
          <a:p>
            <a:r>
              <a:rPr lang="nl-NL"/>
              <a:t>Run </a:t>
            </a:r>
            <a:r>
              <a:rPr lang="nl-NL" err="1"/>
              <a:t>and</a:t>
            </a:r>
            <a:r>
              <a:rPr lang="nl-NL"/>
              <a:t> test</a:t>
            </a:r>
            <a:endParaRPr lang="fr-BE"/>
          </a:p>
        </p:txBody>
      </p:sp>
      <p:sp>
        <p:nvSpPr>
          <p:cNvPr id="4" name="Tijdelijke aanduiding voor dianummer 3">
            <a:extLst>
              <a:ext uri="{FF2B5EF4-FFF2-40B4-BE49-F238E27FC236}">
                <a16:creationId xmlns:a16="http://schemas.microsoft.com/office/drawing/2014/main" id="{09106C1A-2F2C-43D2-B641-9A497E9EC754}"/>
              </a:ext>
            </a:extLst>
          </p:cNvPr>
          <p:cNvSpPr>
            <a:spLocks noGrp="1"/>
          </p:cNvSpPr>
          <p:nvPr>
            <p:ph type="sldNum" sz="quarter" idx="16"/>
          </p:nvPr>
        </p:nvSpPr>
        <p:spPr/>
        <p:txBody>
          <a:bodyPr/>
          <a:lstStyle/>
          <a:p>
            <a:fld id="{3B80295F-48CD-49FC-897A-CCEC919B8070}" type="slidenum">
              <a:rPr lang="nl-BE" smtClean="0"/>
              <a:pPr/>
              <a:t>47</a:t>
            </a:fld>
            <a:endParaRPr lang="nl-BE"/>
          </a:p>
        </p:txBody>
      </p:sp>
      <p:pic>
        <p:nvPicPr>
          <p:cNvPr id="6" name="Picture 5">
            <a:extLst>
              <a:ext uri="{FF2B5EF4-FFF2-40B4-BE49-F238E27FC236}">
                <a16:creationId xmlns:a16="http://schemas.microsoft.com/office/drawing/2014/main" id="{3C6FFA8A-AD92-F92E-98C0-479162679E89}"/>
              </a:ext>
            </a:extLst>
          </p:cNvPr>
          <p:cNvPicPr>
            <a:picLocks noChangeAspect="1"/>
          </p:cNvPicPr>
          <p:nvPr/>
        </p:nvPicPr>
        <p:blipFill>
          <a:blip r:embed="rId2"/>
          <a:stretch>
            <a:fillRect/>
          </a:stretch>
        </p:blipFill>
        <p:spPr>
          <a:xfrm>
            <a:off x="7107128" y="2402904"/>
            <a:ext cx="4148040" cy="1157426"/>
          </a:xfrm>
          <a:prstGeom prst="rect">
            <a:avLst/>
          </a:prstGeom>
          <a:ln>
            <a:solidFill>
              <a:srgbClr val="009CAB"/>
            </a:solidFill>
          </a:ln>
        </p:spPr>
      </p:pic>
      <p:pic>
        <p:nvPicPr>
          <p:cNvPr id="7" name="Picture 6">
            <a:extLst>
              <a:ext uri="{FF2B5EF4-FFF2-40B4-BE49-F238E27FC236}">
                <a16:creationId xmlns:a16="http://schemas.microsoft.com/office/drawing/2014/main" id="{7F1A4C31-F06D-7EB5-AF8F-9E483377D481}"/>
              </a:ext>
            </a:extLst>
          </p:cNvPr>
          <p:cNvPicPr>
            <a:picLocks noChangeAspect="1"/>
          </p:cNvPicPr>
          <p:nvPr/>
        </p:nvPicPr>
        <p:blipFill>
          <a:blip r:embed="rId3"/>
          <a:stretch>
            <a:fillRect/>
          </a:stretch>
        </p:blipFill>
        <p:spPr>
          <a:xfrm>
            <a:off x="7107128" y="3766466"/>
            <a:ext cx="4148040" cy="2930018"/>
          </a:xfrm>
          <a:prstGeom prst="rect">
            <a:avLst/>
          </a:prstGeom>
          <a:ln>
            <a:solidFill>
              <a:srgbClr val="009CAB"/>
            </a:solidFill>
          </a:ln>
        </p:spPr>
      </p:pic>
      <p:sp>
        <p:nvSpPr>
          <p:cNvPr id="9" name="Rectangle 8">
            <a:extLst>
              <a:ext uri="{FF2B5EF4-FFF2-40B4-BE49-F238E27FC236}">
                <a16:creationId xmlns:a16="http://schemas.microsoft.com/office/drawing/2014/main" id="{70205581-4E6C-CB86-BE9E-C5AE79E2C89E}"/>
              </a:ext>
            </a:extLst>
          </p:cNvPr>
          <p:cNvSpPr/>
          <p:nvPr/>
        </p:nvSpPr>
        <p:spPr>
          <a:xfrm>
            <a:off x="8227230" y="6292947"/>
            <a:ext cx="1518234" cy="265965"/>
          </a:xfrm>
          <a:prstGeom prst="rect">
            <a:avLst/>
          </a:prstGeom>
          <a:noFill/>
          <a:ln w="38100">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fbeelding 10">
            <a:extLst>
              <a:ext uri="{FF2B5EF4-FFF2-40B4-BE49-F238E27FC236}">
                <a16:creationId xmlns:a16="http://schemas.microsoft.com/office/drawing/2014/main" id="{221DA29D-5AEE-02CE-502A-45A1752F4498}"/>
              </a:ext>
            </a:extLst>
          </p:cNvPr>
          <p:cNvPicPr>
            <a:picLocks noChangeAspect="1"/>
          </p:cNvPicPr>
          <p:nvPr/>
        </p:nvPicPr>
        <p:blipFill>
          <a:blip r:embed="rId4"/>
          <a:stretch>
            <a:fillRect/>
          </a:stretch>
        </p:blipFill>
        <p:spPr>
          <a:xfrm>
            <a:off x="1766618" y="2729114"/>
            <a:ext cx="5210666" cy="3967370"/>
          </a:xfrm>
          <a:prstGeom prst="rect">
            <a:avLst/>
          </a:prstGeom>
          <a:ln>
            <a:solidFill>
              <a:srgbClr val="009CAB"/>
            </a:solidFill>
          </a:ln>
        </p:spPr>
      </p:pic>
      <p:sp>
        <p:nvSpPr>
          <p:cNvPr id="12" name="Rectangle 8">
            <a:extLst>
              <a:ext uri="{FF2B5EF4-FFF2-40B4-BE49-F238E27FC236}">
                <a16:creationId xmlns:a16="http://schemas.microsoft.com/office/drawing/2014/main" id="{D77BF46B-749E-F839-7FAD-A66505EDD19E}"/>
              </a:ext>
            </a:extLst>
          </p:cNvPr>
          <p:cNvSpPr/>
          <p:nvPr/>
        </p:nvSpPr>
        <p:spPr>
          <a:xfrm>
            <a:off x="2734204" y="6103574"/>
            <a:ext cx="4123796" cy="455338"/>
          </a:xfrm>
          <a:prstGeom prst="rect">
            <a:avLst/>
          </a:prstGeom>
          <a:noFill/>
          <a:ln w="38100">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704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12AF04F6-F369-CC16-250B-876DB3909132}"/>
              </a:ext>
            </a:extLst>
          </p:cNvPr>
          <p:cNvPicPr>
            <a:picLocks noChangeAspect="1"/>
          </p:cNvPicPr>
          <p:nvPr/>
        </p:nvPicPr>
        <p:blipFill>
          <a:blip r:embed="rId2"/>
          <a:stretch>
            <a:fillRect/>
          </a:stretch>
        </p:blipFill>
        <p:spPr>
          <a:xfrm>
            <a:off x="1308651" y="3475113"/>
            <a:ext cx="9753600" cy="2724150"/>
          </a:xfrm>
          <a:prstGeom prst="rect">
            <a:avLst/>
          </a:prstGeom>
          <a:ln>
            <a:solidFill>
              <a:srgbClr val="009CAB"/>
            </a:solidFill>
          </a:ln>
        </p:spPr>
      </p:pic>
      <p:sp>
        <p:nvSpPr>
          <p:cNvPr id="2" name="Tijdelijke aanduiding voor inhoud 1">
            <a:extLst>
              <a:ext uri="{FF2B5EF4-FFF2-40B4-BE49-F238E27FC236}">
                <a16:creationId xmlns:a16="http://schemas.microsoft.com/office/drawing/2014/main" id="{2E7DA94C-E96B-43AE-82F0-27C10E5C0C73}"/>
              </a:ext>
            </a:extLst>
          </p:cNvPr>
          <p:cNvSpPr>
            <a:spLocks noGrp="1"/>
          </p:cNvSpPr>
          <p:nvPr>
            <p:ph type="body" sz="quarter" idx="17"/>
          </p:nvPr>
        </p:nvSpPr>
        <p:spPr/>
        <p:txBody>
          <a:bodyPr/>
          <a:lstStyle/>
          <a:p>
            <a:r>
              <a:rPr lang="nl-NL" err="1"/>
              <a:t>Corresponding</a:t>
            </a:r>
            <a:r>
              <a:rPr lang="nl-NL"/>
              <a:t> orders (a customer has 0 - * orders) are </a:t>
            </a:r>
            <a:r>
              <a:rPr lang="nl-NL" err="1"/>
              <a:t>not</a:t>
            </a:r>
            <a:r>
              <a:rPr lang="nl-NL"/>
              <a:t> </a:t>
            </a:r>
            <a:r>
              <a:rPr lang="nl-NL" err="1"/>
              <a:t>loaded</a:t>
            </a:r>
            <a:r>
              <a:rPr lang="nl-NL"/>
              <a:t>.</a:t>
            </a:r>
          </a:p>
          <a:p>
            <a:endParaRPr lang="nl-NL"/>
          </a:p>
          <a:p>
            <a:r>
              <a:rPr lang="nl-NL" err="1"/>
              <a:t>Include</a:t>
            </a:r>
            <a:r>
              <a:rPr lang="nl-NL"/>
              <a:t> </a:t>
            </a:r>
            <a:r>
              <a:rPr lang="nl-NL" err="1"/>
              <a:t>the</a:t>
            </a:r>
            <a:r>
              <a:rPr lang="nl-NL"/>
              <a:t> orders in </a:t>
            </a:r>
            <a:r>
              <a:rPr lang="nl-NL" err="1"/>
              <a:t>the</a:t>
            </a:r>
            <a:r>
              <a:rPr lang="nl-NL"/>
              <a:t> </a:t>
            </a:r>
            <a:r>
              <a:rPr lang="nl-NL" err="1"/>
              <a:t>GetCustomers</a:t>
            </a:r>
            <a:r>
              <a:rPr lang="nl-NL"/>
              <a:t>() </a:t>
            </a:r>
            <a:r>
              <a:rPr lang="nl-NL" err="1"/>
              <a:t>method</a:t>
            </a:r>
            <a:endParaRPr lang="nl-NL"/>
          </a:p>
          <a:p>
            <a:endParaRPr lang="nl-NL"/>
          </a:p>
          <a:p>
            <a:endParaRPr lang="nl-NL"/>
          </a:p>
          <a:p>
            <a:endParaRPr lang="fr-BE"/>
          </a:p>
        </p:txBody>
      </p:sp>
      <p:sp>
        <p:nvSpPr>
          <p:cNvPr id="3" name="Titel 2">
            <a:extLst>
              <a:ext uri="{FF2B5EF4-FFF2-40B4-BE49-F238E27FC236}">
                <a16:creationId xmlns:a16="http://schemas.microsoft.com/office/drawing/2014/main" id="{B8E5E1C3-FC94-4B38-809A-59BF385D82CC}"/>
              </a:ext>
            </a:extLst>
          </p:cNvPr>
          <p:cNvSpPr>
            <a:spLocks noGrp="1"/>
          </p:cNvSpPr>
          <p:nvPr>
            <p:ph type="title"/>
          </p:nvPr>
        </p:nvSpPr>
        <p:spPr/>
        <p:txBody>
          <a:bodyPr/>
          <a:lstStyle/>
          <a:p>
            <a:r>
              <a:rPr lang="nl-NL"/>
              <a:t>Customer - Order</a:t>
            </a:r>
            <a:endParaRPr lang="fr-BE"/>
          </a:p>
        </p:txBody>
      </p:sp>
      <p:sp>
        <p:nvSpPr>
          <p:cNvPr id="4" name="Tijdelijke aanduiding voor dianummer 3">
            <a:extLst>
              <a:ext uri="{FF2B5EF4-FFF2-40B4-BE49-F238E27FC236}">
                <a16:creationId xmlns:a16="http://schemas.microsoft.com/office/drawing/2014/main" id="{4EF39642-BA46-4232-8861-E4923BA69B83}"/>
              </a:ext>
            </a:extLst>
          </p:cNvPr>
          <p:cNvSpPr>
            <a:spLocks noGrp="1"/>
          </p:cNvSpPr>
          <p:nvPr>
            <p:ph type="sldNum" sz="quarter" idx="16"/>
          </p:nvPr>
        </p:nvSpPr>
        <p:spPr/>
        <p:txBody>
          <a:bodyPr/>
          <a:lstStyle/>
          <a:p>
            <a:fld id="{3B80295F-48CD-49FC-897A-CCEC919B8070}" type="slidenum">
              <a:rPr lang="nl-BE" smtClean="0"/>
              <a:pPr/>
              <a:t>48</a:t>
            </a:fld>
            <a:endParaRPr lang="nl-BE"/>
          </a:p>
        </p:txBody>
      </p:sp>
      <p:sp>
        <p:nvSpPr>
          <p:cNvPr id="6" name="Rectangle 8">
            <a:extLst>
              <a:ext uri="{FF2B5EF4-FFF2-40B4-BE49-F238E27FC236}">
                <a16:creationId xmlns:a16="http://schemas.microsoft.com/office/drawing/2014/main" id="{0A79D0B0-9C5A-47C8-AF01-B8BF4371670D}"/>
              </a:ext>
            </a:extLst>
          </p:cNvPr>
          <p:cNvSpPr/>
          <p:nvPr/>
        </p:nvSpPr>
        <p:spPr>
          <a:xfrm>
            <a:off x="6066858" y="4862274"/>
            <a:ext cx="4886064" cy="498659"/>
          </a:xfrm>
          <a:prstGeom prst="rect">
            <a:avLst/>
          </a:prstGeom>
          <a:noFill/>
          <a:ln w="15875">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924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4AA5216-7F07-4EE0-8AB0-87DF2A617620}"/>
              </a:ext>
            </a:extLst>
          </p:cNvPr>
          <p:cNvSpPr>
            <a:spLocks noGrp="1"/>
          </p:cNvSpPr>
          <p:nvPr>
            <p:ph type="body" sz="quarter" idx="17"/>
          </p:nvPr>
        </p:nvSpPr>
        <p:spPr/>
        <p:txBody>
          <a:bodyPr/>
          <a:lstStyle/>
          <a:p>
            <a:r>
              <a:rPr lang="nl-NL"/>
              <a:t>Test </a:t>
            </a:r>
            <a:r>
              <a:rPr lang="nl-NL" err="1"/>
              <a:t>Customers</a:t>
            </a:r>
            <a:r>
              <a:rPr lang="nl-NL"/>
              <a:t> GET </a:t>
            </a:r>
            <a:r>
              <a:rPr lang="nl-NL" err="1"/>
              <a:t>using</a:t>
            </a:r>
            <a:r>
              <a:rPr lang="nl-NL"/>
              <a:t> </a:t>
            </a:r>
            <a:r>
              <a:rPr lang="nl-NL" err="1"/>
              <a:t>the</a:t>
            </a:r>
            <a:r>
              <a:rPr lang="nl-NL"/>
              <a:t> Swagger interface</a:t>
            </a:r>
            <a:endParaRPr lang="fr-BE"/>
          </a:p>
        </p:txBody>
      </p:sp>
      <p:sp>
        <p:nvSpPr>
          <p:cNvPr id="3" name="Titel 2">
            <a:extLst>
              <a:ext uri="{FF2B5EF4-FFF2-40B4-BE49-F238E27FC236}">
                <a16:creationId xmlns:a16="http://schemas.microsoft.com/office/drawing/2014/main" id="{BA195EED-6EF3-4335-BC9E-D2C56A969215}"/>
              </a:ext>
            </a:extLst>
          </p:cNvPr>
          <p:cNvSpPr>
            <a:spLocks noGrp="1"/>
          </p:cNvSpPr>
          <p:nvPr>
            <p:ph type="title"/>
          </p:nvPr>
        </p:nvSpPr>
        <p:spPr/>
        <p:txBody>
          <a:bodyPr/>
          <a:lstStyle/>
          <a:p>
            <a:r>
              <a:rPr lang="nl-NL"/>
              <a:t>Run </a:t>
            </a:r>
            <a:r>
              <a:rPr lang="nl-NL" err="1"/>
              <a:t>and</a:t>
            </a:r>
            <a:r>
              <a:rPr lang="nl-NL"/>
              <a:t> test</a:t>
            </a:r>
            <a:endParaRPr lang="fr-BE"/>
          </a:p>
        </p:txBody>
      </p:sp>
      <p:sp>
        <p:nvSpPr>
          <p:cNvPr id="4" name="Tijdelijke aanduiding voor dianummer 3">
            <a:extLst>
              <a:ext uri="{FF2B5EF4-FFF2-40B4-BE49-F238E27FC236}">
                <a16:creationId xmlns:a16="http://schemas.microsoft.com/office/drawing/2014/main" id="{09106C1A-2F2C-43D2-B641-9A497E9EC754}"/>
              </a:ext>
            </a:extLst>
          </p:cNvPr>
          <p:cNvSpPr>
            <a:spLocks noGrp="1"/>
          </p:cNvSpPr>
          <p:nvPr>
            <p:ph type="sldNum" sz="quarter" idx="16"/>
          </p:nvPr>
        </p:nvSpPr>
        <p:spPr/>
        <p:txBody>
          <a:bodyPr/>
          <a:lstStyle/>
          <a:p>
            <a:fld id="{3B80295F-48CD-49FC-897A-CCEC919B8070}" type="slidenum">
              <a:rPr lang="nl-BE" smtClean="0"/>
              <a:pPr/>
              <a:t>49</a:t>
            </a:fld>
            <a:endParaRPr lang="nl-BE"/>
          </a:p>
        </p:txBody>
      </p:sp>
      <p:pic>
        <p:nvPicPr>
          <p:cNvPr id="6" name="Picture 5">
            <a:extLst>
              <a:ext uri="{FF2B5EF4-FFF2-40B4-BE49-F238E27FC236}">
                <a16:creationId xmlns:a16="http://schemas.microsoft.com/office/drawing/2014/main" id="{3C6FFA8A-AD92-F92E-98C0-479162679E89}"/>
              </a:ext>
            </a:extLst>
          </p:cNvPr>
          <p:cNvPicPr>
            <a:picLocks noChangeAspect="1"/>
          </p:cNvPicPr>
          <p:nvPr/>
        </p:nvPicPr>
        <p:blipFill>
          <a:blip r:embed="rId3"/>
          <a:stretch>
            <a:fillRect/>
          </a:stretch>
        </p:blipFill>
        <p:spPr>
          <a:xfrm>
            <a:off x="566914" y="2417269"/>
            <a:ext cx="3347632" cy="934088"/>
          </a:xfrm>
          <a:prstGeom prst="rect">
            <a:avLst/>
          </a:prstGeom>
        </p:spPr>
      </p:pic>
      <p:pic>
        <p:nvPicPr>
          <p:cNvPr id="8" name="Picture 7">
            <a:extLst>
              <a:ext uri="{FF2B5EF4-FFF2-40B4-BE49-F238E27FC236}">
                <a16:creationId xmlns:a16="http://schemas.microsoft.com/office/drawing/2014/main" id="{1AEBD1E6-59F5-ABF5-0DE1-5F7D066825F2}"/>
              </a:ext>
            </a:extLst>
          </p:cNvPr>
          <p:cNvPicPr>
            <a:picLocks noChangeAspect="1"/>
          </p:cNvPicPr>
          <p:nvPr/>
        </p:nvPicPr>
        <p:blipFill>
          <a:blip r:embed="rId4"/>
          <a:stretch>
            <a:fillRect/>
          </a:stretch>
        </p:blipFill>
        <p:spPr>
          <a:xfrm>
            <a:off x="566914" y="3504854"/>
            <a:ext cx="11540245" cy="2100010"/>
          </a:xfrm>
          <a:prstGeom prst="rect">
            <a:avLst/>
          </a:prstGeom>
        </p:spPr>
      </p:pic>
      <p:sp>
        <p:nvSpPr>
          <p:cNvPr id="9" name="TextBox 8">
            <a:extLst>
              <a:ext uri="{FF2B5EF4-FFF2-40B4-BE49-F238E27FC236}">
                <a16:creationId xmlns:a16="http://schemas.microsoft.com/office/drawing/2014/main" id="{DD94A604-61B3-DF51-47E3-7847BED0ADD8}"/>
              </a:ext>
            </a:extLst>
          </p:cNvPr>
          <p:cNvSpPr txBox="1"/>
          <p:nvPr/>
        </p:nvSpPr>
        <p:spPr>
          <a:xfrm>
            <a:off x="1489434" y="5967502"/>
            <a:ext cx="3042821" cy="369332"/>
          </a:xfrm>
          <a:prstGeom prst="rect">
            <a:avLst/>
          </a:prstGeom>
          <a:noFill/>
        </p:spPr>
        <p:txBody>
          <a:bodyPr wrap="none" rtlCol="0">
            <a:spAutoFit/>
          </a:bodyPr>
          <a:lstStyle/>
          <a:p>
            <a:r>
              <a:rPr lang="en-US">
                <a:solidFill>
                  <a:srgbClr val="C00000"/>
                </a:solidFill>
              </a:rPr>
              <a:t>Circular reference detected!</a:t>
            </a:r>
          </a:p>
        </p:txBody>
      </p:sp>
      <p:sp>
        <p:nvSpPr>
          <p:cNvPr id="10" name="Rectangle 9">
            <a:extLst>
              <a:ext uri="{FF2B5EF4-FFF2-40B4-BE49-F238E27FC236}">
                <a16:creationId xmlns:a16="http://schemas.microsoft.com/office/drawing/2014/main" id="{A6655D98-B011-393F-7106-995244868815}"/>
              </a:ext>
            </a:extLst>
          </p:cNvPr>
          <p:cNvSpPr/>
          <p:nvPr/>
        </p:nvSpPr>
        <p:spPr>
          <a:xfrm>
            <a:off x="3010845" y="5444908"/>
            <a:ext cx="5746656" cy="23872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Tree>
    <p:extLst>
      <p:ext uri="{BB962C8B-B14F-4D97-AF65-F5344CB8AC3E}">
        <p14:creationId xmlns:p14="http://schemas.microsoft.com/office/powerpoint/2010/main" val="206532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FEFF1C-9D9A-4851-B52B-0650BB4600C5}"/>
              </a:ext>
            </a:extLst>
          </p:cNvPr>
          <p:cNvSpPr>
            <a:spLocks noGrp="1"/>
          </p:cNvSpPr>
          <p:nvPr>
            <p:ph type="title"/>
          </p:nvPr>
        </p:nvSpPr>
        <p:spPr/>
        <p:txBody>
          <a:bodyPr/>
          <a:lstStyle/>
          <a:p>
            <a:r>
              <a:rPr lang="nl-BE" err="1"/>
              <a:t>Create</a:t>
            </a:r>
            <a:r>
              <a:rPr lang="nl-BE"/>
              <a:t> new  ASP.NET </a:t>
            </a:r>
            <a:r>
              <a:rPr lang="nl-BE" err="1"/>
              <a:t>Core</a:t>
            </a:r>
            <a:r>
              <a:rPr lang="nl-BE"/>
              <a:t> Web API project</a:t>
            </a:r>
          </a:p>
        </p:txBody>
      </p:sp>
      <p:sp>
        <p:nvSpPr>
          <p:cNvPr id="4" name="Slide Number Placeholder 3">
            <a:extLst>
              <a:ext uri="{FF2B5EF4-FFF2-40B4-BE49-F238E27FC236}">
                <a16:creationId xmlns:a16="http://schemas.microsoft.com/office/drawing/2014/main" id="{3023BB49-7DBC-434C-B377-7C3B2BDCC58E}"/>
              </a:ext>
            </a:extLst>
          </p:cNvPr>
          <p:cNvSpPr>
            <a:spLocks noGrp="1"/>
          </p:cNvSpPr>
          <p:nvPr>
            <p:ph type="sldNum" sz="quarter" idx="16"/>
          </p:nvPr>
        </p:nvSpPr>
        <p:spPr/>
        <p:txBody>
          <a:bodyPr/>
          <a:lstStyle/>
          <a:p>
            <a:fld id="{3B80295F-48CD-49FC-897A-CCEC919B8070}" type="slidenum">
              <a:rPr lang="nl-BE" smtClean="0"/>
              <a:pPr/>
              <a:t>5</a:t>
            </a:fld>
            <a:endParaRPr lang="nl-BE"/>
          </a:p>
        </p:txBody>
      </p:sp>
      <p:pic>
        <p:nvPicPr>
          <p:cNvPr id="8" name="Afbeelding 7">
            <a:extLst>
              <a:ext uri="{FF2B5EF4-FFF2-40B4-BE49-F238E27FC236}">
                <a16:creationId xmlns:a16="http://schemas.microsoft.com/office/drawing/2014/main" id="{F0E9E142-592D-ED55-6A7D-E0A024BCD413}"/>
              </a:ext>
            </a:extLst>
          </p:cNvPr>
          <p:cNvPicPr>
            <a:picLocks noChangeAspect="1"/>
          </p:cNvPicPr>
          <p:nvPr/>
        </p:nvPicPr>
        <p:blipFill>
          <a:blip r:embed="rId2"/>
          <a:stretch>
            <a:fillRect/>
          </a:stretch>
        </p:blipFill>
        <p:spPr>
          <a:xfrm>
            <a:off x="4095750" y="1598886"/>
            <a:ext cx="7268250" cy="5106713"/>
          </a:xfrm>
          <a:prstGeom prst="rect">
            <a:avLst/>
          </a:prstGeom>
        </p:spPr>
      </p:pic>
      <p:sp>
        <p:nvSpPr>
          <p:cNvPr id="13" name="Content Placeholder 1">
            <a:extLst>
              <a:ext uri="{FF2B5EF4-FFF2-40B4-BE49-F238E27FC236}">
                <a16:creationId xmlns:a16="http://schemas.microsoft.com/office/drawing/2014/main" id="{46DBAA20-5E7B-A647-2BD7-968289FA4B2A}"/>
              </a:ext>
            </a:extLst>
          </p:cNvPr>
          <p:cNvSpPr>
            <a:spLocks noGrp="1"/>
          </p:cNvSpPr>
          <p:nvPr>
            <p:ph type="body" sz="quarter" idx="17"/>
          </p:nvPr>
        </p:nvSpPr>
        <p:spPr>
          <a:xfrm>
            <a:off x="0" y="1450800"/>
            <a:ext cx="12191999" cy="4886034"/>
          </a:xfrm>
        </p:spPr>
        <p:txBody>
          <a:bodyPr/>
          <a:lstStyle/>
          <a:p>
            <a:r>
              <a:rPr lang="nl-BE" err="1"/>
              <a:t>Create</a:t>
            </a:r>
            <a:r>
              <a:rPr lang="nl-BE"/>
              <a:t> new Project</a:t>
            </a:r>
          </a:p>
        </p:txBody>
      </p:sp>
    </p:spTree>
    <p:extLst>
      <p:ext uri="{BB962C8B-B14F-4D97-AF65-F5344CB8AC3E}">
        <p14:creationId xmlns:p14="http://schemas.microsoft.com/office/powerpoint/2010/main" val="1041512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39E5CA94-EDD6-A093-D3D2-56E853B02281}"/>
              </a:ext>
            </a:extLst>
          </p:cNvPr>
          <p:cNvPicPr>
            <a:picLocks noChangeAspect="1"/>
          </p:cNvPicPr>
          <p:nvPr/>
        </p:nvPicPr>
        <p:blipFill>
          <a:blip r:embed="rId2"/>
          <a:stretch>
            <a:fillRect/>
          </a:stretch>
        </p:blipFill>
        <p:spPr>
          <a:xfrm>
            <a:off x="429503" y="1929450"/>
            <a:ext cx="5210666" cy="3967370"/>
          </a:xfrm>
          <a:prstGeom prst="rect">
            <a:avLst/>
          </a:prstGeom>
          <a:ln>
            <a:solidFill>
              <a:srgbClr val="009CAB"/>
            </a:solidFill>
          </a:ln>
        </p:spPr>
      </p:pic>
      <p:pic>
        <p:nvPicPr>
          <p:cNvPr id="11" name="Afbeelding 10">
            <a:extLst>
              <a:ext uri="{FF2B5EF4-FFF2-40B4-BE49-F238E27FC236}">
                <a16:creationId xmlns:a16="http://schemas.microsoft.com/office/drawing/2014/main" id="{F0FE5E92-86FF-CCD1-4F5D-797926780183}"/>
              </a:ext>
            </a:extLst>
          </p:cNvPr>
          <p:cNvPicPr>
            <a:picLocks noChangeAspect="1"/>
          </p:cNvPicPr>
          <p:nvPr/>
        </p:nvPicPr>
        <p:blipFill>
          <a:blip r:embed="rId3"/>
          <a:stretch>
            <a:fillRect/>
          </a:stretch>
        </p:blipFill>
        <p:spPr>
          <a:xfrm>
            <a:off x="5779665" y="1929450"/>
            <a:ext cx="6002710" cy="3088961"/>
          </a:xfrm>
          <a:prstGeom prst="rect">
            <a:avLst/>
          </a:prstGeom>
          <a:ln>
            <a:solidFill>
              <a:srgbClr val="009CAB"/>
            </a:solidFill>
          </a:ln>
        </p:spPr>
      </p:pic>
      <p:sp>
        <p:nvSpPr>
          <p:cNvPr id="3" name="Titel 2">
            <a:extLst>
              <a:ext uri="{FF2B5EF4-FFF2-40B4-BE49-F238E27FC236}">
                <a16:creationId xmlns:a16="http://schemas.microsoft.com/office/drawing/2014/main" id="{236EF524-3A3D-4459-BDD4-B89375DE72C4}"/>
              </a:ext>
            </a:extLst>
          </p:cNvPr>
          <p:cNvSpPr>
            <a:spLocks noGrp="1"/>
          </p:cNvSpPr>
          <p:nvPr>
            <p:ph type="title"/>
          </p:nvPr>
        </p:nvSpPr>
        <p:spPr/>
        <p:txBody>
          <a:bodyPr/>
          <a:lstStyle/>
          <a:p>
            <a:r>
              <a:rPr lang="nl-BE" err="1"/>
              <a:t>Circular</a:t>
            </a:r>
            <a:r>
              <a:rPr lang="nl-BE"/>
              <a:t> Reference</a:t>
            </a:r>
          </a:p>
        </p:txBody>
      </p:sp>
      <p:sp>
        <p:nvSpPr>
          <p:cNvPr id="4" name="Tijdelijke aanduiding voor voettekst 3">
            <a:extLst>
              <a:ext uri="{FF2B5EF4-FFF2-40B4-BE49-F238E27FC236}">
                <a16:creationId xmlns:a16="http://schemas.microsoft.com/office/drawing/2014/main" id="{1238844C-AECC-44C5-B40F-B2E1FDC7D960}"/>
              </a:ext>
            </a:extLst>
          </p:cNvPr>
          <p:cNvSpPr>
            <a:spLocks noGrp="1"/>
          </p:cNvSpPr>
          <p:nvPr>
            <p:ph type="ftr" sz="quarter" idx="15"/>
          </p:nvPr>
        </p:nvSpPr>
        <p:spPr/>
        <p:txBody>
          <a:bodyPr/>
          <a:lstStyle/>
          <a:p>
            <a:r>
              <a:rPr lang="en-US"/>
              <a:t>2ITF APP/AI</a:t>
            </a:r>
            <a:endParaRPr lang="nl-BE" sz="950"/>
          </a:p>
        </p:txBody>
      </p:sp>
      <p:sp>
        <p:nvSpPr>
          <p:cNvPr id="5" name="Tijdelijke aanduiding voor dianummer 4">
            <a:extLst>
              <a:ext uri="{FF2B5EF4-FFF2-40B4-BE49-F238E27FC236}">
                <a16:creationId xmlns:a16="http://schemas.microsoft.com/office/drawing/2014/main" id="{24539746-F541-4DB5-AE5B-7B3A436596CC}"/>
              </a:ext>
            </a:extLst>
          </p:cNvPr>
          <p:cNvSpPr>
            <a:spLocks noGrp="1"/>
          </p:cNvSpPr>
          <p:nvPr>
            <p:ph type="sldNum" sz="quarter" idx="16"/>
          </p:nvPr>
        </p:nvSpPr>
        <p:spPr/>
        <p:txBody>
          <a:bodyPr/>
          <a:lstStyle/>
          <a:p>
            <a:fld id="{763F2D79-C75E-42E1-AD06-AE3EAB2BE1D7}" type="slidenum">
              <a:rPr lang="nl-BE" smtClean="0"/>
              <a:pPr/>
              <a:t>50</a:t>
            </a:fld>
            <a:endParaRPr lang="nl-BE" sz="1200"/>
          </a:p>
        </p:txBody>
      </p:sp>
      <p:sp>
        <p:nvSpPr>
          <p:cNvPr id="7" name="Rectangle 8">
            <a:extLst>
              <a:ext uri="{FF2B5EF4-FFF2-40B4-BE49-F238E27FC236}">
                <a16:creationId xmlns:a16="http://schemas.microsoft.com/office/drawing/2014/main" id="{83F5FB0A-0D5E-4CE9-A86E-969712627DEB}"/>
              </a:ext>
            </a:extLst>
          </p:cNvPr>
          <p:cNvSpPr/>
          <p:nvPr/>
        </p:nvSpPr>
        <p:spPr>
          <a:xfrm>
            <a:off x="1274106" y="5326918"/>
            <a:ext cx="4232172" cy="403421"/>
          </a:xfrm>
          <a:prstGeom prst="rect">
            <a:avLst/>
          </a:prstGeom>
          <a:noFill/>
          <a:ln w="15875">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8">
            <a:extLst>
              <a:ext uri="{FF2B5EF4-FFF2-40B4-BE49-F238E27FC236}">
                <a16:creationId xmlns:a16="http://schemas.microsoft.com/office/drawing/2014/main" id="{3EBDE42D-B32B-46F6-8206-EA52DBC4A895}"/>
              </a:ext>
            </a:extLst>
          </p:cNvPr>
          <p:cNvSpPr/>
          <p:nvPr/>
        </p:nvSpPr>
        <p:spPr>
          <a:xfrm>
            <a:off x="6051487" y="3886191"/>
            <a:ext cx="3808130" cy="393035"/>
          </a:xfrm>
          <a:prstGeom prst="rect">
            <a:avLst/>
          </a:prstGeom>
          <a:noFill/>
          <a:ln w="15875">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832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B707568B-9C03-474B-ACB8-0B4F3B6D2D30}"/>
              </a:ext>
            </a:extLst>
          </p:cNvPr>
          <p:cNvSpPr>
            <a:spLocks noGrp="1"/>
          </p:cNvSpPr>
          <p:nvPr>
            <p:ph type="body" sz="quarter" idx="17"/>
          </p:nvPr>
        </p:nvSpPr>
        <p:spPr/>
        <p:txBody>
          <a:bodyPr>
            <a:normAutofit/>
          </a:bodyPr>
          <a:lstStyle/>
          <a:p>
            <a:r>
              <a:rPr lang="nl-NL"/>
              <a:t>Go </a:t>
            </a:r>
            <a:r>
              <a:rPr lang="nl-NL" err="1"/>
              <a:t>to</a:t>
            </a:r>
            <a:r>
              <a:rPr lang="nl-NL"/>
              <a:t> </a:t>
            </a:r>
            <a:r>
              <a:rPr lang="nl-NL" err="1"/>
              <a:t>Program.cs</a:t>
            </a:r>
            <a:r>
              <a:rPr lang="nl-NL"/>
              <a:t> in </a:t>
            </a:r>
            <a:r>
              <a:rPr lang="nl-NL" err="1"/>
              <a:t>Shop.API</a:t>
            </a:r>
            <a:br>
              <a:rPr lang="nl-NL"/>
            </a:br>
            <a:endParaRPr lang="nl-NL"/>
          </a:p>
          <a:p>
            <a:pPr lvl="1"/>
            <a:r>
              <a:rPr lang="en-US" sz="1800">
                <a:solidFill>
                  <a:srgbClr val="0000FF"/>
                </a:solidFill>
                <a:latin typeface="Cascadia Mono" panose="020B0609020000020004" pitchFamily="49" charset="0"/>
              </a:rPr>
              <a:t>using</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System.Text.Json.Serialization</a:t>
            </a:r>
            <a:r>
              <a:rPr lang="en-US" sz="1800">
                <a:solidFill>
                  <a:srgbClr val="000000"/>
                </a:solidFill>
                <a:latin typeface="Cascadia Mono" panose="020B0609020000020004" pitchFamily="49" charset="0"/>
              </a:rPr>
              <a:t>;</a:t>
            </a:r>
            <a:endParaRPr lang="fr-BE" sz="1800"/>
          </a:p>
          <a:p>
            <a:endParaRPr lang="nl-NL"/>
          </a:p>
          <a:p>
            <a:r>
              <a:rPr lang="nl-NL" err="1"/>
              <a:t>Add</a:t>
            </a:r>
            <a:br>
              <a:rPr lang="nl-NL"/>
            </a:br>
            <a:endParaRPr lang="fr-BE" sz="1800">
              <a:solidFill>
                <a:srgbClr val="000000"/>
              </a:solidFill>
              <a:latin typeface="Consolas" panose="020B0609020204030204" pitchFamily="49" charset="0"/>
            </a:endParaRPr>
          </a:p>
          <a:p>
            <a:r>
              <a:rPr lang="nl-BE" sz="1800" err="1">
                <a:solidFill>
                  <a:srgbClr val="000000"/>
                </a:solidFill>
                <a:latin typeface="Cascadia Mono" panose="020B0609020000020004" pitchFamily="49" charset="0"/>
              </a:rPr>
              <a:t>builder.Services.AddControllers</a:t>
            </a:r>
            <a:r>
              <a:rPr lang="nl-BE" sz="1800">
                <a:solidFill>
                  <a:srgbClr val="000000"/>
                </a:solidFill>
                <a:latin typeface="Cascadia Mono" panose="020B0609020000020004" pitchFamily="49" charset="0"/>
              </a:rPr>
              <a:t>();</a:t>
            </a:r>
          </a:p>
          <a:p>
            <a:endParaRPr lang="nl-BE" sz="1800">
              <a:solidFill>
                <a:srgbClr val="000000"/>
              </a:solidFill>
              <a:latin typeface="Cascadia Mono" panose="020B0609020000020004" pitchFamily="49" charset="0"/>
            </a:endParaRPr>
          </a:p>
          <a:p>
            <a:r>
              <a:rPr lang="nl-BE" sz="1800" err="1">
                <a:solidFill>
                  <a:srgbClr val="000000"/>
                </a:solidFill>
                <a:latin typeface="Cascadia Mono" panose="020B0609020000020004" pitchFamily="49" charset="0"/>
              </a:rPr>
              <a:t>builder.Services.AddControllers</a:t>
            </a:r>
            <a:r>
              <a:rPr lang="nl-BE" sz="1800">
                <a:solidFill>
                  <a:srgbClr val="000000"/>
                </a:solidFill>
                <a:latin typeface="Cascadia Mono" panose="020B0609020000020004" pitchFamily="49" charset="0"/>
              </a:rPr>
              <a:t>().</a:t>
            </a:r>
            <a:r>
              <a:rPr lang="nl-BE" sz="1800" err="1">
                <a:solidFill>
                  <a:srgbClr val="000000"/>
                </a:solidFill>
                <a:latin typeface="Cascadia Mono" panose="020B0609020000020004" pitchFamily="49" charset="0"/>
              </a:rPr>
              <a:t>AddJsonOptions</a:t>
            </a:r>
            <a:r>
              <a:rPr lang="nl-BE" sz="1800">
                <a:solidFill>
                  <a:srgbClr val="000000"/>
                </a:solidFill>
                <a:latin typeface="Cascadia Mono" panose="020B0609020000020004" pitchFamily="49" charset="0"/>
              </a:rPr>
              <a:t>(x =&gt; </a:t>
            </a:r>
            <a:r>
              <a:rPr lang="nl-BE" sz="1800" err="1">
                <a:solidFill>
                  <a:srgbClr val="000000"/>
                </a:solidFill>
                <a:latin typeface="Cascadia Mono" panose="020B0609020000020004" pitchFamily="49" charset="0"/>
              </a:rPr>
              <a:t>x.JsonSerializerOptions.ReferenceHandler</a:t>
            </a:r>
            <a:r>
              <a:rPr lang="nl-BE" sz="1800">
                <a:solidFill>
                  <a:srgbClr val="000000"/>
                </a:solidFill>
                <a:latin typeface="Cascadia Mono" panose="020B0609020000020004" pitchFamily="49" charset="0"/>
              </a:rPr>
              <a:t> = </a:t>
            </a:r>
            <a:r>
              <a:rPr lang="nl-BE" sz="1800" err="1">
                <a:solidFill>
                  <a:srgbClr val="000000"/>
                </a:solidFill>
                <a:latin typeface="Cascadia Mono" panose="020B0609020000020004" pitchFamily="49" charset="0"/>
              </a:rPr>
              <a:t>ReferenceHandler.Preserve</a:t>
            </a:r>
            <a:r>
              <a:rPr lang="nl-BE" sz="1800">
                <a:solidFill>
                  <a:srgbClr val="000000"/>
                </a:solidFill>
                <a:latin typeface="Cascadia Mono" panose="020B0609020000020004" pitchFamily="49" charset="0"/>
              </a:rPr>
              <a:t>);</a:t>
            </a:r>
          </a:p>
          <a:p>
            <a:pPr lvl="1"/>
            <a:endParaRPr lang="fr-BE" sz="1800">
              <a:solidFill>
                <a:srgbClr val="000000"/>
              </a:solidFill>
              <a:latin typeface="Consolas" panose="020B0609020204030204" pitchFamily="49" charset="0"/>
            </a:endParaRPr>
          </a:p>
        </p:txBody>
      </p:sp>
      <p:sp>
        <p:nvSpPr>
          <p:cNvPr id="3" name="Titel 2">
            <a:extLst>
              <a:ext uri="{FF2B5EF4-FFF2-40B4-BE49-F238E27FC236}">
                <a16:creationId xmlns:a16="http://schemas.microsoft.com/office/drawing/2014/main" id="{DE8C1B58-A8B6-4E0D-8013-467D2D86FA7C}"/>
              </a:ext>
            </a:extLst>
          </p:cNvPr>
          <p:cNvSpPr>
            <a:spLocks noGrp="1"/>
          </p:cNvSpPr>
          <p:nvPr>
            <p:ph type="title"/>
          </p:nvPr>
        </p:nvSpPr>
        <p:spPr/>
        <p:txBody>
          <a:bodyPr/>
          <a:lstStyle/>
          <a:p>
            <a:r>
              <a:rPr lang="nl-NL"/>
              <a:t>Solution </a:t>
            </a:r>
            <a:r>
              <a:rPr lang="nl-NL" err="1"/>
              <a:t>for</a:t>
            </a:r>
            <a:r>
              <a:rPr lang="nl-NL"/>
              <a:t> </a:t>
            </a:r>
            <a:r>
              <a:rPr lang="nl-NL" err="1"/>
              <a:t>avoiding</a:t>
            </a:r>
            <a:r>
              <a:rPr lang="nl-NL"/>
              <a:t> object </a:t>
            </a:r>
            <a:r>
              <a:rPr lang="nl-NL" err="1"/>
              <a:t>cycles</a:t>
            </a:r>
            <a:endParaRPr lang="fr-BE"/>
          </a:p>
        </p:txBody>
      </p:sp>
      <p:sp>
        <p:nvSpPr>
          <p:cNvPr id="4" name="Tijdelijke aanduiding voor dianummer 3">
            <a:extLst>
              <a:ext uri="{FF2B5EF4-FFF2-40B4-BE49-F238E27FC236}">
                <a16:creationId xmlns:a16="http://schemas.microsoft.com/office/drawing/2014/main" id="{A6548003-D368-4B94-B9CA-B89DEC711E99}"/>
              </a:ext>
            </a:extLst>
          </p:cNvPr>
          <p:cNvSpPr>
            <a:spLocks noGrp="1"/>
          </p:cNvSpPr>
          <p:nvPr>
            <p:ph type="sldNum" sz="quarter" idx="16"/>
          </p:nvPr>
        </p:nvSpPr>
        <p:spPr/>
        <p:txBody>
          <a:bodyPr/>
          <a:lstStyle/>
          <a:p>
            <a:fld id="{3B80295F-48CD-49FC-897A-CCEC919B8070}" type="slidenum">
              <a:rPr lang="nl-BE" smtClean="0"/>
              <a:pPr/>
              <a:t>51</a:t>
            </a:fld>
            <a:endParaRPr lang="nl-BE"/>
          </a:p>
        </p:txBody>
      </p:sp>
      <p:sp>
        <p:nvSpPr>
          <p:cNvPr id="7" name="Rectangle 8">
            <a:extLst>
              <a:ext uri="{FF2B5EF4-FFF2-40B4-BE49-F238E27FC236}">
                <a16:creationId xmlns:a16="http://schemas.microsoft.com/office/drawing/2014/main" id="{299A4341-901A-45FE-C44E-6DCD62990D65}"/>
              </a:ext>
            </a:extLst>
          </p:cNvPr>
          <p:cNvSpPr/>
          <p:nvPr/>
        </p:nvSpPr>
        <p:spPr>
          <a:xfrm>
            <a:off x="555146" y="4283756"/>
            <a:ext cx="9592705" cy="685809"/>
          </a:xfrm>
          <a:prstGeom prst="rect">
            <a:avLst/>
          </a:prstGeom>
          <a:noFill/>
          <a:ln w="15875">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763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B6DEB10C-AD99-F000-A182-280C513BA691}"/>
              </a:ext>
            </a:extLst>
          </p:cNvPr>
          <p:cNvPicPr>
            <a:picLocks noChangeAspect="1"/>
          </p:cNvPicPr>
          <p:nvPr/>
        </p:nvPicPr>
        <p:blipFill>
          <a:blip r:embed="rId2"/>
          <a:stretch>
            <a:fillRect/>
          </a:stretch>
        </p:blipFill>
        <p:spPr>
          <a:xfrm>
            <a:off x="372717" y="1568933"/>
            <a:ext cx="6934200" cy="5191125"/>
          </a:xfrm>
          <a:prstGeom prst="rect">
            <a:avLst/>
          </a:prstGeom>
        </p:spPr>
      </p:pic>
      <p:sp>
        <p:nvSpPr>
          <p:cNvPr id="3" name="Titel 2">
            <a:extLst>
              <a:ext uri="{FF2B5EF4-FFF2-40B4-BE49-F238E27FC236}">
                <a16:creationId xmlns:a16="http://schemas.microsoft.com/office/drawing/2014/main" id="{2C36566C-754A-45DE-B846-49EA1EB87F48}"/>
              </a:ext>
            </a:extLst>
          </p:cNvPr>
          <p:cNvSpPr>
            <a:spLocks noGrp="1"/>
          </p:cNvSpPr>
          <p:nvPr>
            <p:ph type="title"/>
          </p:nvPr>
        </p:nvSpPr>
        <p:spPr/>
        <p:txBody>
          <a:bodyPr/>
          <a:lstStyle/>
          <a:p>
            <a:r>
              <a:rPr lang="nl-NL" err="1"/>
              <a:t>Result</a:t>
            </a:r>
            <a:r>
              <a:rPr lang="nl-NL"/>
              <a:t> – </a:t>
            </a:r>
            <a:r>
              <a:rPr lang="nl-NL" err="1"/>
              <a:t>GetCustomers</a:t>
            </a:r>
            <a:r>
              <a:rPr lang="nl-NL"/>
              <a:t>()</a:t>
            </a:r>
            <a:endParaRPr lang="fr-BE"/>
          </a:p>
        </p:txBody>
      </p:sp>
      <p:sp>
        <p:nvSpPr>
          <p:cNvPr id="4" name="Tijdelijke aanduiding voor dianummer 3">
            <a:extLst>
              <a:ext uri="{FF2B5EF4-FFF2-40B4-BE49-F238E27FC236}">
                <a16:creationId xmlns:a16="http://schemas.microsoft.com/office/drawing/2014/main" id="{C80C237D-E1CD-413D-A7C4-C95C2232FBAD}"/>
              </a:ext>
            </a:extLst>
          </p:cNvPr>
          <p:cNvSpPr>
            <a:spLocks noGrp="1"/>
          </p:cNvSpPr>
          <p:nvPr>
            <p:ph type="sldNum" sz="quarter" idx="16"/>
          </p:nvPr>
        </p:nvSpPr>
        <p:spPr/>
        <p:txBody>
          <a:bodyPr/>
          <a:lstStyle/>
          <a:p>
            <a:fld id="{3B80295F-48CD-49FC-897A-CCEC919B8070}" type="slidenum">
              <a:rPr lang="nl-BE" smtClean="0"/>
              <a:pPr/>
              <a:t>52</a:t>
            </a:fld>
            <a:endParaRPr lang="nl-BE"/>
          </a:p>
        </p:txBody>
      </p:sp>
      <p:sp>
        <p:nvSpPr>
          <p:cNvPr id="5" name="TextBox 4">
            <a:extLst>
              <a:ext uri="{FF2B5EF4-FFF2-40B4-BE49-F238E27FC236}">
                <a16:creationId xmlns:a16="http://schemas.microsoft.com/office/drawing/2014/main" id="{75587EF5-1627-4D37-637D-0AE02765DF9C}"/>
              </a:ext>
            </a:extLst>
          </p:cNvPr>
          <p:cNvSpPr txBox="1"/>
          <p:nvPr/>
        </p:nvSpPr>
        <p:spPr>
          <a:xfrm>
            <a:off x="8074002" y="5066018"/>
            <a:ext cx="2709956" cy="923330"/>
          </a:xfrm>
          <a:prstGeom prst="rect">
            <a:avLst/>
          </a:prstGeom>
          <a:noFill/>
        </p:spPr>
        <p:txBody>
          <a:bodyPr wrap="square" rtlCol="0">
            <a:spAutoFit/>
          </a:bodyPr>
          <a:lstStyle/>
          <a:p>
            <a:r>
              <a:rPr lang="en-US"/>
              <a:t>Customer and corresponding orders are loaded.</a:t>
            </a:r>
          </a:p>
        </p:txBody>
      </p:sp>
      <p:sp>
        <p:nvSpPr>
          <p:cNvPr id="6" name="Right Brace 5">
            <a:extLst>
              <a:ext uri="{FF2B5EF4-FFF2-40B4-BE49-F238E27FC236}">
                <a16:creationId xmlns:a16="http://schemas.microsoft.com/office/drawing/2014/main" id="{C467A51F-CA95-09DA-F445-386821831095}"/>
              </a:ext>
            </a:extLst>
          </p:cNvPr>
          <p:cNvSpPr/>
          <p:nvPr/>
        </p:nvSpPr>
        <p:spPr>
          <a:xfrm>
            <a:off x="7553738" y="4442596"/>
            <a:ext cx="346843" cy="2170174"/>
          </a:xfrm>
          <a:prstGeom prst="rightBrace">
            <a:avLst>
              <a:gd name="adj1" fmla="val 13354"/>
              <a:gd name="adj2" fmla="val 473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8">
            <a:extLst>
              <a:ext uri="{FF2B5EF4-FFF2-40B4-BE49-F238E27FC236}">
                <a16:creationId xmlns:a16="http://schemas.microsoft.com/office/drawing/2014/main" id="{5BB69217-A250-41DC-B075-69A9FDA68A53}"/>
              </a:ext>
            </a:extLst>
          </p:cNvPr>
          <p:cNvSpPr/>
          <p:nvPr/>
        </p:nvSpPr>
        <p:spPr>
          <a:xfrm>
            <a:off x="1448480" y="6016423"/>
            <a:ext cx="1165511" cy="596347"/>
          </a:xfrm>
          <a:prstGeom prst="rect">
            <a:avLst/>
          </a:prstGeom>
          <a:noFill/>
          <a:ln w="38100">
            <a:solidFill>
              <a:srgbClr val="F04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061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20CBD3-EEBA-B2CD-4D6C-0DF02B23BE13}"/>
              </a:ext>
            </a:extLst>
          </p:cNvPr>
          <p:cNvSpPr>
            <a:spLocks noGrp="1"/>
          </p:cNvSpPr>
          <p:nvPr>
            <p:ph type="body" sz="quarter" idx="17"/>
          </p:nvPr>
        </p:nvSpPr>
        <p:spPr/>
        <p:txBody>
          <a:bodyPr/>
          <a:lstStyle/>
          <a:p>
            <a:r>
              <a:rPr lang="en-US"/>
              <a:t>Try to use swagger to add a customer to the database</a:t>
            </a:r>
          </a:p>
          <a:p>
            <a:endParaRPr lang="en-US"/>
          </a:p>
          <a:p>
            <a:r>
              <a:rPr lang="en-US"/>
              <a:t>Next create an order for this customer</a:t>
            </a:r>
          </a:p>
        </p:txBody>
      </p:sp>
      <p:sp>
        <p:nvSpPr>
          <p:cNvPr id="3" name="Title 2">
            <a:extLst>
              <a:ext uri="{FF2B5EF4-FFF2-40B4-BE49-F238E27FC236}">
                <a16:creationId xmlns:a16="http://schemas.microsoft.com/office/drawing/2014/main" id="{708BBAD9-8E96-52B2-B810-EBBB68E0B4DC}"/>
              </a:ext>
            </a:extLst>
          </p:cNvPr>
          <p:cNvSpPr>
            <a:spLocks noGrp="1"/>
          </p:cNvSpPr>
          <p:nvPr>
            <p:ph type="title"/>
          </p:nvPr>
        </p:nvSpPr>
        <p:spPr/>
        <p:txBody>
          <a:bodyPr/>
          <a:lstStyle/>
          <a:p>
            <a:r>
              <a:rPr lang="en-US"/>
              <a:t>Post a new customer	</a:t>
            </a:r>
          </a:p>
        </p:txBody>
      </p:sp>
      <p:sp>
        <p:nvSpPr>
          <p:cNvPr id="4" name="Footer Placeholder 3">
            <a:extLst>
              <a:ext uri="{FF2B5EF4-FFF2-40B4-BE49-F238E27FC236}">
                <a16:creationId xmlns:a16="http://schemas.microsoft.com/office/drawing/2014/main" id="{D8E9B91C-4BE8-C955-4E95-B9986E6380BA}"/>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65821440-37BF-5C95-3209-E28D6D639F02}"/>
              </a:ext>
            </a:extLst>
          </p:cNvPr>
          <p:cNvSpPr>
            <a:spLocks noGrp="1"/>
          </p:cNvSpPr>
          <p:nvPr>
            <p:ph type="sldNum" sz="quarter" idx="16"/>
          </p:nvPr>
        </p:nvSpPr>
        <p:spPr/>
        <p:txBody>
          <a:bodyPr/>
          <a:lstStyle/>
          <a:p>
            <a:fld id="{763F2D79-C75E-42E1-AD06-AE3EAB2BE1D7}" type="slidenum">
              <a:rPr lang="nl-BE" smtClean="0"/>
              <a:pPr/>
              <a:t>53</a:t>
            </a:fld>
            <a:endParaRPr lang="nl-BE" sz="1200"/>
          </a:p>
        </p:txBody>
      </p:sp>
    </p:spTree>
    <p:extLst>
      <p:ext uri="{BB962C8B-B14F-4D97-AF65-F5344CB8AC3E}">
        <p14:creationId xmlns:p14="http://schemas.microsoft.com/office/powerpoint/2010/main" val="1712717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F7565-D803-7142-FA94-D8C971FE7769}"/>
              </a:ext>
            </a:extLst>
          </p:cNvPr>
          <p:cNvSpPr>
            <a:spLocks noGrp="1"/>
          </p:cNvSpPr>
          <p:nvPr>
            <p:ph type="body" sz="quarter" idx="17"/>
          </p:nvPr>
        </p:nvSpPr>
        <p:spPr/>
        <p:txBody>
          <a:bodyPr/>
          <a:lstStyle/>
          <a:p>
            <a:r>
              <a:rPr lang="en-US" dirty="0"/>
              <a:t>Add new .NET ASP.NET Core Web app to your solution </a:t>
            </a:r>
          </a:p>
          <a:p>
            <a:r>
              <a:rPr lang="en-US" dirty="0"/>
              <a:t>(NOT MVC in this demo)</a:t>
            </a:r>
          </a:p>
          <a:p>
            <a:endParaRPr lang="en-US" dirty="0"/>
          </a:p>
          <a:p>
            <a:endParaRPr lang="en-US" dirty="0"/>
          </a:p>
        </p:txBody>
      </p:sp>
      <p:sp>
        <p:nvSpPr>
          <p:cNvPr id="3" name="Title 2">
            <a:extLst>
              <a:ext uri="{FF2B5EF4-FFF2-40B4-BE49-F238E27FC236}">
                <a16:creationId xmlns:a16="http://schemas.microsoft.com/office/drawing/2014/main" id="{1D3662EE-5A48-B6A8-5CC4-69ACB53A1A5E}"/>
              </a:ext>
            </a:extLst>
          </p:cNvPr>
          <p:cNvSpPr>
            <a:spLocks noGrp="1"/>
          </p:cNvSpPr>
          <p:nvPr>
            <p:ph type="title"/>
          </p:nvPr>
        </p:nvSpPr>
        <p:spPr/>
        <p:txBody>
          <a:bodyPr/>
          <a:lstStyle/>
          <a:p>
            <a:r>
              <a:rPr lang="en-US" dirty="0"/>
              <a:t>Consume the API with </a:t>
            </a:r>
            <a:r>
              <a:rPr lang="en-US" dirty="0" err="1"/>
              <a:t>javascript</a:t>
            </a:r>
            <a:r>
              <a:rPr lang="en-US" dirty="0"/>
              <a:t> </a:t>
            </a:r>
          </a:p>
        </p:txBody>
      </p:sp>
      <p:sp>
        <p:nvSpPr>
          <p:cNvPr id="4" name="Footer Placeholder 3">
            <a:extLst>
              <a:ext uri="{FF2B5EF4-FFF2-40B4-BE49-F238E27FC236}">
                <a16:creationId xmlns:a16="http://schemas.microsoft.com/office/drawing/2014/main" id="{C95BD42B-02DC-AF59-42AA-7C0E20409EE0}"/>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D5572850-E0F1-18E1-7BD6-5309A519443C}"/>
              </a:ext>
            </a:extLst>
          </p:cNvPr>
          <p:cNvSpPr>
            <a:spLocks noGrp="1"/>
          </p:cNvSpPr>
          <p:nvPr>
            <p:ph type="sldNum" sz="quarter" idx="16"/>
          </p:nvPr>
        </p:nvSpPr>
        <p:spPr/>
        <p:txBody>
          <a:bodyPr/>
          <a:lstStyle/>
          <a:p>
            <a:fld id="{763F2D79-C75E-42E1-AD06-AE3EAB2BE1D7}" type="slidenum">
              <a:rPr lang="nl-BE" smtClean="0"/>
              <a:pPr/>
              <a:t>54</a:t>
            </a:fld>
            <a:endParaRPr lang="nl-BE" sz="1200"/>
          </a:p>
        </p:txBody>
      </p:sp>
      <p:pic>
        <p:nvPicPr>
          <p:cNvPr id="11" name="Picture 10">
            <a:extLst>
              <a:ext uri="{FF2B5EF4-FFF2-40B4-BE49-F238E27FC236}">
                <a16:creationId xmlns:a16="http://schemas.microsoft.com/office/drawing/2014/main" id="{47DDBFB5-6028-E8E7-2842-E1E487C0F60E}"/>
              </a:ext>
            </a:extLst>
          </p:cNvPr>
          <p:cNvPicPr>
            <a:picLocks noChangeAspect="1"/>
          </p:cNvPicPr>
          <p:nvPr/>
        </p:nvPicPr>
        <p:blipFill>
          <a:blip r:embed="rId2"/>
          <a:stretch>
            <a:fillRect/>
          </a:stretch>
        </p:blipFill>
        <p:spPr>
          <a:xfrm>
            <a:off x="776631" y="2856574"/>
            <a:ext cx="6000750" cy="876300"/>
          </a:xfrm>
          <a:prstGeom prst="rect">
            <a:avLst/>
          </a:prstGeom>
        </p:spPr>
      </p:pic>
      <p:pic>
        <p:nvPicPr>
          <p:cNvPr id="13" name="Picture 12">
            <a:extLst>
              <a:ext uri="{FF2B5EF4-FFF2-40B4-BE49-F238E27FC236}">
                <a16:creationId xmlns:a16="http://schemas.microsoft.com/office/drawing/2014/main" id="{FD39F794-5759-E56A-1B1B-972D827204A4}"/>
              </a:ext>
            </a:extLst>
          </p:cNvPr>
          <p:cNvPicPr>
            <a:picLocks noChangeAspect="1"/>
          </p:cNvPicPr>
          <p:nvPr/>
        </p:nvPicPr>
        <p:blipFill>
          <a:blip r:embed="rId3"/>
          <a:stretch>
            <a:fillRect/>
          </a:stretch>
        </p:blipFill>
        <p:spPr>
          <a:xfrm>
            <a:off x="748502" y="4155838"/>
            <a:ext cx="2190750" cy="1114425"/>
          </a:xfrm>
          <a:prstGeom prst="rect">
            <a:avLst/>
          </a:prstGeom>
        </p:spPr>
      </p:pic>
      <p:pic>
        <p:nvPicPr>
          <p:cNvPr id="15" name="Picture 14">
            <a:extLst>
              <a:ext uri="{FF2B5EF4-FFF2-40B4-BE49-F238E27FC236}">
                <a16:creationId xmlns:a16="http://schemas.microsoft.com/office/drawing/2014/main" id="{364D827A-22B7-DDB4-8BAE-1C7FB5AA3877}"/>
              </a:ext>
            </a:extLst>
          </p:cNvPr>
          <p:cNvPicPr>
            <a:picLocks noChangeAspect="1"/>
          </p:cNvPicPr>
          <p:nvPr/>
        </p:nvPicPr>
        <p:blipFill>
          <a:blip r:embed="rId4"/>
          <a:stretch>
            <a:fillRect/>
          </a:stretch>
        </p:blipFill>
        <p:spPr>
          <a:xfrm>
            <a:off x="8062101" y="2915325"/>
            <a:ext cx="2390775" cy="3114675"/>
          </a:xfrm>
          <a:prstGeom prst="rect">
            <a:avLst/>
          </a:prstGeom>
        </p:spPr>
      </p:pic>
    </p:spTree>
    <p:extLst>
      <p:ext uri="{BB962C8B-B14F-4D97-AF65-F5344CB8AC3E}">
        <p14:creationId xmlns:p14="http://schemas.microsoft.com/office/powerpoint/2010/main" val="17334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7A8F5F-CA49-14BE-E4AF-47D7D12C45DF}"/>
              </a:ext>
            </a:extLst>
          </p:cNvPr>
          <p:cNvSpPr>
            <a:spLocks noGrp="1"/>
          </p:cNvSpPr>
          <p:nvPr>
            <p:ph type="body" sz="quarter" idx="17"/>
          </p:nvPr>
        </p:nvSpPr>
        <p:spPr>
          <a:xfrm>
            <a:off x="0" y="1450800"/>
            <a:ext cx="5081047" cy="4886034"/>
          </a:xfrm>
        </p:spPr>
        <p:txBody>
          <a:bodyPr/>
          <a:lstStyle/>
          <a:p>
            <a:r>
              <a:rPr lang="en-US" dirty="0"/>
              <a:t>Replace the code in </a:t>
            </a:r>
            <a:r>
              <a:rPr lang="en-US" dirty="0" err="1"/>
              <a:t>index.cshtml</a:t>
            </a:r>
            <a:r>
              <a:rPr lang="en-US" dirty="0"/>
              <a:t> (resources on canvas)</a:t>
            </a:r>
          </a:p>
        </p:txBody>
      </p:sp>
      <p:sp>
        <p:nvSpPr>
          <p:cNvPr id="3" name="Title 2">
            <a:extLst>
              <a:ext uri="{FF2B5EF4-FFF2-40B4-BE49-F238E27FC236}">
                <a16:creationId xmlns:a16="http://schemas.microsoft.com/office/drawing/2014/main" id="{78461BC1-0BDA-7C19-A9B5-338BDC650DF1}"/>
              </a:ext>
            </a:extLst>
          </p:cNvPr>
          <p:cNvSpPr>
            <a:spLocks noGrp="1"/>
          </p:cNvSpPr>
          <p:nvPr>
            <p:ph type="title"/>
          </p:nvPr>
        </p:nvSpPr>
        <p:spPr/>
        <p:txBody>
          <a:bodyPr/>
          <a:lstStyle/>
          <a:p>
            <a:r>
              <a:rPr lang="en-US" dirty="0"/>
              <a:t>Consume the API with </a:t>
            </a:r>
            <a:r>
              <a:rPr lang="en-US" dirty="0" err="1"/>
              <a:t>javascript</a:t>
            </a:r>
            <a:r>
              <a:rPr lang="en-US" dirty="0"/>
              <a:t> </a:t>
            </a:r>
          </a:p>
        </p:txBody>
      </p:sp>
      <p:sp>
        <p:nvSpPr>
          <p:cNvPr id="4" name="Footer Placeholder 3">
            <a:extLst>
              <a:ext uri="{FF2B5EF4-FFF2-40B4-BE49-F238E27FC236}">
                <a16:creationId xmlns:a16="http://schemas.microsoft.com/office/drawing/2014/main" id="{F8F6643E-C356-6477-8AAA-C88BC7198AD7}"/>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58041B47-AF97-DEC7-B520-CA35C03B70B0}"/>
              </a:ext>
            </a:extLst>
          </p:cNvPr>
          <p:cNvSpPr>
            <a:spLocks noGrp="1"/>
          </p:cNvSpPr>
          <p:nvPr>
            <p:ph type="sldNum" sz="quarter" idx="16"/>
          </p:nvPr>
        </p:nvSpPr>
        <p:spPr/>
        <p:txBody>
          <a:bodyPr/>
          <a:lstStyle/>
          <a:p>
            <a:fld id="{763F2D79-C75E-42E1-AD06-AE3EAB2BE1D7}" type="slidenum">
              <a:rPr lang="nl-BE" smtClean="0"/>
              <a:pPr/>
              <a:t>55</a:t>
            </a:fld>
            <a:endParaRPr lang="nl-BE" sz="1200"/>
          </a:p>
        </p:txBody>
      </p:sp>
      <p:pic>
        <p:nvPicPr>
          <p:cNvPr id="7" name="Picture 6">
            <a:extLst>
              <a:ext uri="{FF2B5EF4-FFF2-40B4-BE49-F238E27FC236}">
                <a16:creationId xmlns:a16="http://schemas.microsoft.com/office/drawing/2014/main" id="{50E492DF-2E42-1B5E-0304-BC38B4DC73F6}"/>
              </a:ext>
            </a:extLst>
          </p:cNvPr>
          <p:cNvPicPr>
            <a:picLocks noChangeAspect="1"/>
          </p:cNvPicPr>
          <p:nvPr/>
        </p:nvPicPr>
        <p:blipFill>
          <a:blip r:embed="rId2"/>
          <a:stretch>
            <a:fillRect/>
          </a:stretch>
        </p:blipFill>
        <p:spPr>
          <a:xfrm>
            <a:off x="5316680" y="1500679"/>
            <a:ext cx="5552425" cy="5379170"/>
          </a:xfrm>
          <a:prstGeom prst="rect">
            <a:avLst/>
          </a:prstGeom>
        </p:spPr>
      </p:pic>
      <p:pic>
        <p:nvPicPr>
          <p:cNvPr id="10" name="Picture 9">
            <a:extLst>
              <a:ext uri="{FF2B5EF4-FFF2-40B4-BE49-F238E27FC236}">
                <a16:creationId xmlns:a16="http://schemas.microsoft.com/office/drawing/2014/main" id="{6F5B2FFA-51D4-4420-AB30-48EDE8240999}"/>
              </a:ext>
            </a:extLst>
          </p:cNvPr>
          <p:cNvPicPr>
            <a:picLocks noChangeAspect="1"/>
          </p:cNvPicPr>
          <p:nvPr/>
        </p:nvPicPr>
        <p:blipFill>
          <a:blip r:embed="rId3"/>
          <a:stretch>
            <a:fillRect/>
          </a:stretch>
        </p:blipFill>
        <p:spPr>
          <a:xfrm>
            <a:off x="1699771" y="3491309"/>
            <a:ext cx="2476500" cy="1943100"/>
          </a:xfrm>
          <a:prstGeom prst="rect">
            <a:avLst/>
          </a:prstGeom>
        </p:spPr>
      </p:pic>
      <p:sp>
        <p:nvSpPr>
          <p:cNvPr id="11" name="Rectangle 10">
            <a:extLst>
              <a:ext uri="{FF2B5EF4-FFF2-40B4-BE49-F238E27FC236}">
                <a16:creationId xmlns:a16="http://schemas.microsoft.com/office/drawing/2014/main" id="{7DE1A428-8BD9-3EC2-F953-F1E1EBA36367}"/>
              </a:ext>
            </a:extLst>
          </p:cNvPr>
          <p:cNvSpPr/>
          <p:nvPr/>
        </p:nvSpPr>
        <p:spPr>
          <a:xfrm>
            <a:off x="1932495" y="4190264"/>
            <a:ext cx="1178350" cy="1932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9D43E88-B5B8-FFDC-7F6C-9520CA5A9AF7}"/>
              </a:ext>
            </a:extLst>
          </p:cNvPr>
          <p:cNvCxnSpPr/>
          <p:nvPr/>
        </p:nvCxnSpPr>
        <p:spPr>
          <a:xfrm>
            <a:off x="3110845" y="4289196"/>
            <a:ext cx="2762054" cy="942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E988B5ED-05D6-0853-E11E-54838CA57795}"/>
              </a:ext>
            </a:extLst>
          </p:cNvPr>
          <p:cNvSpPr/>
          <p:nvPr/>
        </p:nvSpPr>
        <p:spPr>
          <a:xfrm>
            <a:off x="4230011" y="4835951"/>
            <a:ext cx="115904" cy="43363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8672A90-ED11-6A0F-BF15-F2770FFFC320}"/>
              </a:ext>
            </a:extLst>
          </p:cNvPr>
          <p:cNvCxnSpPr>
            <a:cxnSpLocks/>
          </p:cNvCxnSpPr>
          <p:nvPr/>
        </p:nvCxnSpPr>
        <p:spPr>
          <a:xfrm>
            <a:off x="4411904" y="5052767"/>
            <a:ext cx="1684096" cy="6693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5628E5-30CF-A408-4332-1B7EBFEA9854}"/>
              </a:ext>
            </a:extLst>
          </p:cNvPr>
          <p:cNvCxnSpPr>
            <a:cxnSpLocks/>
          </p:cNvCxnSpPr>
          <p:nvPr/>
        </p:nvCxnSpPr>
        <p:spPr>
          <a:xfrm>
            <a:off x="4188803" y="3646699"/>
            <a:ext cx="1643523" cy="5744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855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18AE35-712C-8958-6AA4-509471A18EBF}"/>
              </a:ext>
            </a:extLst>
          </p:cNvPr>
          <p:cNvSpPr>
            <a:spLocks noGrp="1"/>
          </p:cNvSpPr>
          <p:nvPr>
            <p:ph type="body" sz="quarter" idx="17"/>
          </p:nvPr>
        </p:nvSpPr>
        <p:spPr/>
        <p:txBody>
          <a:bodyPr/>
          <a:lstStyle/>
          <a:p>
            <a:r>
              <a:rPr lang="en-US" dirty="0"/>
              <a:t>Make sure that both applications are running! </a:t>
            </a:r>
          </a:p>
          <a:p>
            <a:endParaRPr lang="en-US" dirty="0"/>
          </a:p>
          <a:p>
            <a:r>
              <a:rPr lang="en-US" dirty="0"/>
              <a:t>Solution | Set Startup Projects …</a:t>
            </a:r>
          </a:p>
          <a:p>
            <a:endParaRPr lang="en-US" dirty="0"/>
          </a:p>
          <a:p>
            <a:endParaRPr lang="en-US" dirty="0"/>
          </a:p>
          <a:p>
            <a:endParaRPr lang="en-US" dirty="0"/>
          </a:p>
        </p:txBody>
      </p:sp>
      <p:sp>
        <p:nvSpPr>
          <p:cNvPr id="3" name="Title 2">
            <a:extLst>
              <a:ext uri="{FF2B5EF4-FFF2-40B4-BE49-F238E27FC236}">
                <a16:creationId xmlns:a16="http://schemas.microsoft.com/office/drawing/2014/main" id="{E1E18917-4B4B-5148-3BDD-904BEC59A4F5}"/>
              </a:ext>
            </a:extLst>
          </p:cNvPr>
          <p:cNvSpPr>
            <a:spLocks noGrp="1"/>
          </p:cNvSpPr>
          <p:nvPr>
            <p:ph type="title"/>
          </p:nvPr>
        </p:nvSpPr>
        <p:spPr/>
        <p:txBody>
          <a:bodyPr/>
          <a:lstStyle/>
          <a:p>
            <a:r>
              <a:rPr lang="en-US" dirty="0"/>
              <a:t>Consume the API with </a:t>
            </a:r>
            <a:r>
              <a:rPr lang="en-US" dirty="0" err="1"/>
              <a:t>javascript</a:t>
            </a:r>
            <a:endParaRPr lang="en-US" dirty="0"/>
          </a:p>
        </p:txBody>
      </p:sp>
      <p:sp>
        <p:nvSpPr>
          <p:cNvPr id="4" name="Footer Placeholder 3">
            <a:extLst>
              <a:ext uri="{FF2B5EF4-FFF2-40B4-BE49-F238E27FC236}">
                <a16:creationId xmlns:a16="http://schemas.microsoft.com/office/drawing/2014/main" id="{B5D389B2-E76B-FC0D-C86F-8C0F9AA6A205}"/>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35A6829B-3F01-435F-9432-9131218F20F4}"/>
              </a:ext>
            </a:extLst>
          </p:cNvPr>
          <p:cNvSpPr>
            <a:spLocks noGrp="1"/>
          </p:cNvSpPr>
          <p:nvPr>
            <p:ph type="sldNum" sz="quarter" idx="16"/>
          </p:nvPr>
        </p:nvSpPr>
        <p:spPr/>
        <p:txBody>
          <a:bodyPr/>
          <a:lstStyle/>
          <a:p>
            <a:fld id="{763F2D79-C75E-42E1-AD06-AE3EAB2BE1D7}" type="slidenum">
              <a:rPr lang="nl-BE" smtClean="0"/>
              <a:pPr/>
              <a:t>56</a:t>
            </a:fld>
            <a:endParaRPr lang="nl-BE" sz="1200"/>
          </a:p>
        </p:txBody>
      </p:sp>
      <p:grpSp>
        <p:nvGrpSpPr>
          <p:cNvPr id="9" name="Group 8">
            <a:extLst>
              <a:ext uri="{FF2B5EF4-FFF2-40B4-BE49-F238E27FC236}">
                <a16:creationId xmlns:a16="http://schemas.microsoft.com/office/drawing/2014/main" id="{6E1E6601-854B-798B-D531-9DE9D432445B}"/>
              </a:ext>
            </a:extLst>
          </p:cNvPr>
          <p:cNvGrpSpPr/>
          <p:nvPr/>
        </p:nvGrpSpPr>
        <p:grpSpPr>
          <a:xfrm>
            <a:off x="711871" y="3046488"/>
            <a:ext cx="6677025" cy="3152775"/>
            <a:chOff x="740151" y="2512488"/>
            <a:chExt cx="6677025" cy="3152775"/>
          </a:xfrm>
        </p:grpSpPr>
        <p:pic>
          <p:nvPicPr>
            <p:cNvPr id="7" name="Picture 6">
              <a:extLst>
                <a:ext uri="{FF2B5EF4-FFF2-40B4-BE49-F238E27FC236}">
                  <a16:creationId xmlns:a16="http://schemas.microsoft.com/office/drawing/2014/main" id="{916097F5-B5E8-E263-E8EA-CB8A2FCD5F04}"/>
                </a:ext>
              </a:extLst>
            </p:cNvPr>
            <p:cNvPicPr>
              <a:picLocks noChangeAspect="1"/>
            </p:cNvPicPr>
            <p:nvPr/>
          </p:nvPicPr>
          <p:blipFill>
            <a:blip r:embed="rId2"/>
            <a:stretch>
              <a:fillRect/>
            </a:stretch>
          </p:blipFill>
          <p:spPr>
            <a:xfrm>
              <a:off x="740151" y="2512488"/>
              <a:ext cx="6677025" cy="3152775"/>
            </a:xfrm>
            <a:prstGeom prst="rect">
              <a:avLst/>
            </a:prstGeom>
            <a:ln w="3175">
              <a:solidFill>
                <a:schemeClr val="tx1"/>
              </a:solidFill>
            </a:ln>
          </p:spPr>
        </p:pic>
        <p:sp>
          <p:nvSpPr>
            <p:cNvPr id="8" name="Rectangle 7">
              <a:extLst>
                <a:ext uri="{FF2B5EF4-FFF2-40B4-BE49-F238E27FC236}">
                  <a16:creationId xmlns:a16="http://schemas.microsoft.com/office/drawing/2014/main" id="{5E82E33C-64EE-4615-374F-68BA778BE1F3}"/>
                </a:ext>
              </a:extLst>
            </p:cNvPr>
            <p:cNvSpPr/>
            <p:nvPr/>
          </p:nvSpPr>
          <p:spPr>
            <a:xfrm>
              <a:off x="5571241" y="4213781"/>
              <a:ext cx="1772239" cy="71643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7557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B39656-8571-7B3B-8443-19BEFB1D5659}"/>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47158DCA-B7B0-7541-F927-C994DFA733CC}"/>
              </a:ext>
            </a:extLst>
          </p:cNvPr>
          <p:cNvSpPr>
            <a:spLocks noGrp="1"/>
          </p:cNvSpPr>
          <p:nvPr>
            <p:ph type="title"/>
          </p:nvPr>
        </p:nvSpPr>
        <p:spPr/>
        <p:txBody>
          <a:bodyPr/>
          <a:lstStyle/>
          <a:p>
            <a:r>
              <a:rPr lang="en-US" dirty="0"/>
              <a:t>Consume API with </a:t>
            </a:r>
            <a:r>
              <a:rPr lang="en-US" dirty="0" err="1"/>
              <a:t>javascript</a:t>
            </a:r>
            <a:endParaRPr lang="en-US" dirty="0"/>
          </a:p>
        </p:txBody>
      </p:sp>
      <p:sp>
        <p:nvSpPr>
          <p:cNvPr id="4" name="Footer Placeholder 3">
            <a:extLst>
              <a:ext uri="{FF2B5EF4-FFF2-40B4-BE49-F238E27FC236}">
                <a16:creationId xmlns:a16="http://schemas.microsoft.com/office/drawing/2014/main" id="{6609B3AB-A921-E8A6-7876-FE3895F250AC}"/>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748C83F5-E8AA-0E4E-A82D-EF00D2BA56C5}"/>
              </a:ext>
            </a:extLst>
          </p:cNvPr>
          <p:cNvSpPr>
            <a:spLocks noGrp="1"/>
          </p:cNvSpPr>
          <p:nvPr>
            <p:ph type="sldNum" sz="quarter" idx="16"/>
          </p:nvPr>
        </p:nvSpPr>
        <p:spPr/>
        <p:txBody>
          <a:bodyPr/>
          <a:lstStyle/>
          <a:p>
            <a:fld id="{763F2D79-C75E-42E1-AD06-AE3EAB2BE1D7}" type="slidenum">
              <a:rPr lang="nl-BE" smtClean="0"/>
              <a:pPr/>
              <a:t>57</a:t>
            </a:fld>
            <a:endParaRPr lang="nl-BE" sz="1200"/>
          </a:p>
        </p:txBody>
      </p:sp>
      <p:pic>
        <p:nvPicPr>
          <p:cNvPr id="7" name="Picture 6">
            <a:extLst>
              <a:ext uri="{FF2B5EF4-FFF2-40B4-BE49-F238E27FC236}">
                <a16:creationId xmlns:a16="http://schemas.microsoft.com/office/drawing/2014/main" id="{F7FE5AC2-877C-470C-C281-C83D26C2058C}"/>
              </a:ext>
            </a:extLst>
          </p:cNvPr>
          <p:cNvPicPr>
            <a:picLocks noChangeAspect="1"/>
          </p:cNvPicPr>
          <p:nvPr/>
        </p:nvPicPr>
        <p:blipFill>
          <a:blip r:embed="rId2"/>
          <a:stretch>
            <a:fillRect/>
          </a:stretch>
        </p:blipFill>
        <p:spPr>
          <a:xfrm>
            <a:off x="589720" y="1673213"/>
            <a:ext cx="11012558" cy="5184787"/>
          </a:xfrm>
          <a:prstGeom prst="rect">
            <a:avLst/>
          </a:prstGeom>
        </p:spPr>
      </p:pic>
      <p:sp>
        <p:nvSpPr>
          <p:cNvPr id="8" name="Rectangle 7">
            <a:extLst>
              <a:ext uri="{FF2B5EF4-FFF2-40B4-BE49-F238E27FC236}">
                <a16:creationId xmlns:a16="http://schemas.microsoft.com/office/drawing/2014/main" id="{17FA0768-F286-47AE-7F53-2C17636C0529}"/>
              </a:ext>
            </a:extLst>
          </p:cNvPr>
          <p:cNvSpPr/>
          <p:nvPr/>
        </p:nvSpPr>
        <p:spPr>
          <a:xfrm>
            <a:off x="4426226" y="2213113"/>
            <a:ext cx="3167270" cy="8746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07B5B4-12A6-8681-EDB6-B73C4C4E78D9}"/>
              </a:ext>
            </a:extLst>
          </p:cNvPr>
          <p:cNvSpPr txBox="1"/>
          <p:nvPr/>
        </p:nvSpPr>
        <p:spPr>
          <a:xfrm>
            <a:off x="1704622" y="5200812"/>
            <a:ext cx="3720890" cy="369332"/>
          </a:xfrm>
          <a:prstGeom prst="rect">
            <a:avLst/>
          </a:prstGeom>
          <a:noFill/>
        </p:spPr>
        <p:txBody>
          <a:bodyPr wrap="none" rtlCol="0">
            <a:spAutoFit/>
          </a:bodyPr>
          <a:lstStyle/>
          <a:p>
            <a:r>
              <a:rPr lang="en-US" dirty="0">
                <a:solidFill>
                  <a:srgbClr val="FF0000"/>
                </a:solidFill>
              </a:rPr>
              <a:t>Issue:  CORS request was blocked</a:t>
            </a:r>
          </a:p>
        </p:txBody>
      </p:sp>
    </p:spTree>
    <p:extLst>
      <p:ext uri="{BB962C8B-B14F-4D97-AF65-F5344CB8AC3E}">
        <p14:creationId xmlns:p14="http://schemas.microsoft.com/office/powerpoint/2010/main" val="1816811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4CC38A-A850-4919-8CB3-9E411E20771B}"/>
              </a:ext>
            </a:extLst>
          </p:cNvPr>
          <p:cNvSpPr>
            <a:spLocks noGrp="1"/>
          </p:cNvSpPr>
          <p:nvPr>
            <p:ph type="body" sz="quarter" idx="17"/>
          </p:nvPr>
        </p:nvSpPr>
        <p:spPr/>
        <p:txBody>
          <a:bodyPr>
            <a:normAutofit fontScale="85000" lnSpcReduction="20000"/>
          </a:bodyPr>
          <a:lstStyle/>
          <a:p>
            <a:r>
              <a:rPr lang="nl-BE" dirty="0"/>
              <a:t>Open </a:t>
            </a:r>
            <a:r>
              <a:rPr lang="nl-BE" dirty="0" err="1"/>
              <a:t>Properties|Launchsettings</a:t>
            </a:r>
            <a:r>
              <a:rPr lang="nl-BE" dirty="0"/>
              <a:t> </a:t>
            </a:r>
            <a:r>
              <a:rPr lang="nl-BE" dirty="0" err="1"/>
              <a:t>for</a:t>
            </a:r>
            <a:r>
              <a:rPr lang="nl-BE" dirty="0"/>
              <a:t> </a:t>
            </a:r>
            <a:r>
              <a:rPr lang="nl-BE" dirty="0" err="1"/>
              <a:t>each</a:t>
            </a:r>
            <a:r>
              <a:rPr lang="nl-BE" dirty="0"/>
              <a:t> </a:t>
            </a:r>
            <a:r>
              <a:rPr lang="nl-BE" dirty="0" err="1"/>
              <a:t>application</a:t>
            </a:r>
            <a:r>
              <a:rPr lang="nl-BE" dirty="0"/>
              <a:t>:</a:t>
            </a:r>
          </a:p>
          <a:p>
            <a:endParaRPr lang="nl-BE" dirty="0"/>
          </a:p>
          <a:p>
            <a:r>
              <a:rPr lang="nl-BE" dirty="0"/>
              <a:t>App = </a:t>
            </a:r>
            <a:r>
              <a:rPr lang="nl-BE" dirty="0" err="1"/>
              <a:t>localhost:XXXX</a:t>
            </a:r>
            <a:endParaRPr lang="nl-BE" dirty="0"/>
          </a:p>
          <a:p>
            <a:endParaRPr lang="nl-BE" dirty="0"/>
          </a:p>
          <a:p>
            <a:endParaRPr lang="nl-BE" dirty="0"/>
          </a:p>
          <a:p>
            <a:endParaRPr lang="nl-BE" dirty="0"/>
          </a:p>
          <a:p>
            <a:r>
              <a:rPr lang="nl-BE" dirty="0"/>
              <a:t>API =  </a:t>
            </a:r>
            <a:r>
              <a:rPr lang="nl-BE" dirty="0" err="1"/>
              <a:t>localhost:YYYY</a:t>
            </a:r>
            <a:endParaRPr lang="nl-BE" dirty="0"/>
          </a:p>
          <a:p>
            <a:endParaRPr lang="nl-BE" dirty="0"/>
          </a:p>
          <a:p>
            <a:endParaRPr lang="nl-BE" dirty="0"/>
          </a:p>
          <a:p>
            <a:endParaRPr lang="nl-BE" dirty="0"/>
          </a:p>
          <a:p>
            <a:endParaRPr lang="nl-BE" dirty="0"/>
          </a:p>
          <a:p>
            <a:endParaRPr lang="nl-BE" dirty="0"/>
          </a:p>
          <a:p>
            <a:pPr lvl="1"/>
            <a:r>
              <a:rPr lang="nl-BE" dirty="0"/>
              <a:t>Different </a:t>
            </a:r>
            <a:r>
              <a:rPr lang="nl-BE" dirty="0" err="1"/>
              <a:t>domains</a:t>
            </a:r>
            <a:r>
              <a:rPr lang="nl-BE" dirty="0"/>
              <a:t> </a:t>
            </a:r>
            <a:r>
              <a:rPr lang="nl-BE" dirty="0" err="1"/>
              <a:t>cause</a:t>
            </a:r>
            <a:r>
              <a:rPr lang="nl-BE" dirty="0"/>
              <a:t> </a:t>
            </a:r>
            <a:r>
              <a:rPr lang="nl-BE" dirty="0" err="1"/>
              <a:t>trouble</a:t>
            </a:r>
            <a:r>
              <a:rPr lang="nl-BE" dirty="0"/>
              <a:t>!</a:t>
            </a:r>
          </a:p>
          <a:p>
            <a:pPr lvl="1"/>
            <a:r>
              <a:rPr lang="nl-BE" dirty="0"/>
              <a:t>Security </a:t>
            </a:r>
            <a:r>
              <a:rPr lang="nl-BE" dirty="0" err="1"/>
              <a:t>errors</a:t>
            </a:r>
            <a:r>
              <a:rPr lang="nl-BE" dirty="0"/>
              <a:t> </a:t>
            </a:r>
            <a:r>
              <a:rPr lang="nl-BE" dirty="0" err="1"/>
              <a:t>when</a:t>
            </a:r>
            <a:r>
              <a:rPr lang="nl-BE" dirty="0"/>
              <a:t> </a:t>
            </a:r>
            <a:r>
              <a:rPr lang="nl-BE" dirty="0" err="1"/>
              <a:t>calling</a:t>
            </a:r>
            <a:r>
              <a:rPr lang="nl-BE" dirty="0"/>
              <a:t> API in App</a:t>
            </a:r>
          </a:p>
          <a:p>
            <a:pPr lvl="1"/>
            <a:r>
              <a:rPr lang="nl-BE" b="1" dirty="0">
                <a:solidFill>
                  <a:srgbClr val="FF0000"/>
                </a:solidFill>
              </a:rPr>
              <a:t>C</a:t>
            </a:r>
            <a:r>
              <a:rPr lang="nl-BE" dirty="0"/>
              <a:t>ross-</a:t>
            </a:r>
            <a:r>
              <a:rPr lang="nl-BE" b="1" dirty="0" err="1">
                <a:solidFill>
                  <a:srgbClr val="FF0000"/>
                </a:solidFill>
              </a:rPr>
              <a:t>O</a:t>
            </a:r>
            <a:r>
              <a:rPr lang="nl-BE" dirty="0" err="1"/>
              <a:t>rigin</a:t>
            </a:r>
            <a:r>
              <a:rPr lang="nl-BE" dirty="0"/>
              <a:t> </a:t>
            </a:r>
            <a:r>
              <a:rPr lang="nl-BE" b="1" dirty="0">
                <a:solidFill>
                  <a:srgbClr val="FF0000"/>
                </a:solidFill>
              </a:rPr>
              <a:t>R</a:t>
            </a:r>
            <a:r>
              <a:rPr lang="nl-BE" dirty="0"/>
              <a:t>esource </a:t>
            </a:r>
            <a:r>
              <a:rPr lang="nl-BE" b="1" dirty="0" err="1">
                <a:solidFill>
                  <a:srgbClr val="FF0000"/>
                </a:solidFill>
              </a:rPr>
              <a:t>S</a:t>
            </a:r>
            <a:r>
              <a:rPr lang="nl-BE" dirty="0" err="1"/>
              <a:t>haring</a:t>
            </a:r>
            <a:r>
              <a:rPr lang="nl-BE" dirty="0"/>
              <a:t> is a way </a:t>
            </a:r>
            <a:r>
              <a:rPr lang="nl-BE" dirty="0" err="1"/>
              <a:t>to</a:t>
            </a:r>
            <a:r>
              <a:rPr lang="nl-BE" dirty="0"/>
              <a:t> </a:t>
            </a:r>
            <a:r>
              <a:rPr lang="nl-BE" dirty="0" err="1"/>
              <a:t>solve</a:t>
            </a:r>
            <a:r>
              <a:rPr lang="nl-BE" dirty="0"/>
              <a:t> </a:t>
            </a:r>
            <a:r>
              <a:rPr lang="nl-BE" dirty="0" err="1"/>
              <a:t>this</a:t>
            </a:r>
            <a:endParaRPr lang="nl-BE" dirty="0"/>
          </a:p>
        </p:txBody>
      </p:sp>
      <p:sp>
        <p:nvSpPr>
          <p:cNvPr id="3" name="Title 2">
            <a:extLst>
              <a:ext uri="{FF2B5EF4-FFF2-40B4-BE49-F238E27FC236}">
                <a16:creationId xmlns:a16="http://schemas.microsoft.com/office/drawing/2014/main" id="{719133F5-5E93-4D5D-BFA2-DCC196EF3F2F}"/>
              </a:ext>
            </a:extLst>
          </p:cNvPr>
          <p:cNvSpPr>
            <a:spLocks noGrp="1"/>
          </p:cNvSpPr>
          <p:nvPr>
            <p:ph type="title"/>
          </p:nvPr>
        </p:nvSpPr>
        <p:spPr/>
        <p:txBody>
          <a:bodyPr/>
          <a:lstStyle/>
          <a:p>
            <a:r>
              <a:rPr lang="nl-BE"/>
              <a:t>CORS</a:t>
            </a:r>
          </a:p>
        </p:txBody>
      </p:sp>
      <p:sp>
        <p:nvSpPr>
          <p:cNvPr id="4" name="Slide Number Placeholder 3">
            <a:extLst>
              <a:ext uri="{FF2B5EF4-FFF2-40B4-BE49-F238E27FC236}">
                <a16:creationId xmlns:a16="http://schemas.microsoft.com/office/drawing/2014/main" id="{BB5FDFF2-F615-4FDD-9D3D-BBD38B1A1F3E}"/>
              </a:ext>
            </a:extLst>
          </p:cNvPr>
          <p:cNvSpPr>
            <a:spLocks noGrp="1"/>
          </p:cNvSpPr>
          <p:nvPr>
            <p:ph type="sldNum" sz="quarter" idx="16"/>
          </p:nvPr>
        </p:nvSpPr>
        <p:spPr/>
        <p:txBody>
          <a:bodyPr/>
          <a:lstStyle/>
          <a:p>
            <a:fld id="{3B80295F-48CD-49FC-897A-CCEC919B8070}" type="slidenum">
              <a:rPr lang="nl-BE" smtClean="0"/>
              <a:pPr/>
              <a:t>58</a:t>
            </a:fld>
            <a:endParaRPr lang="nl-BE"/>
          </a:p>
        </p:txBody>
      </p:sp>
      <p:pic>
        <p:nvPicPr>
          <p:cNvPr id="8" name="Picture 7">
            <a:extLst>
              <a:ext uri="{FF2B5EF4-FFF2-40B4-BE49-F238E27FC236}">
                <a16:creationId xmlns:a16="http://schemas.microsoft.com/office/drawing/2014/main" id="{ED066F0A-3A5A-657A-4DE3-244D38DCA027}"/>
              </a:ext>
            </a:extLst>
          </p:cNvPr>
          <p:cNvPicPr>
            <a:picLocks noChangeAspect="1"/>
          </p:cNvPicPr>
          <p:nvPr/>
        </p:nvPicPr>
        <p:blipFill>
          <a:blip r:embed="rId2"/>
          <a:stretch>
            <a:fillRect/>
          </a:stretch>
        </p:blipFill>
        <p:spPr>
          <a:xfrm>
            <a:off x="4481209" y="3429000"/>
            <a:ext cx="5207542" cy="1024434"/>
          </a:xfrm>
          <a:prstGeom prst="rect">
            <a:avLst/>
          </a:prstGeom>
        </p:spPr>
      </p:pic>
      <p:pic>
        <p:nvPicPr>
          <p:cNvPr id="12" name="Picture 11">
            <a:extLst>
              <a:ext uri="{FF2B5EF4-FFF2-40B4-BE49-F238E27FC236}">
                <a16:creationId xmlns:a16="http://schemas.microsoft.com/office/drawing/2014/main" id="{7DA862B9-0FAA-C341-AD3A-5174D8969AD2}"/>
              </a:ext>
            </a:extLst>
          </p:cNvPr>
          <p:cNvPicPr>
            <a:picLocks noChangeAspect="1"/>
          </p:cNvPicPr>
          <p:nvPr/>
        </p:nvPicPr>
        <p:blipFill>
          <a:blip r:embed="rId3"/>
          <a:stretch>
            <a:fillRect/>
          </a:stretch>
        </p:blipFill>
        <p:spPr>
          <a:xfrm>
            <a:off x="4475258" y="2203564"/>
            <a:ext cx="5154521" cy="1024434"/>
          </a:xfrm>
          <a:prstGeom prst="rect">
            <a:avLst/>
          </a:prstGeom>
        </p:spPr>
      </p:pic>
      <p:cxnSp>
        <p:nvCxnSpPr>
          <p:cNvPr id="14" name="Straight Connector 13">
            <a:extLst>
              <a:ext uri="{FF2B5EF4-FFF2-40B4-BE49-F238E27FC236}">
                <a16:creationId xmlns:a16="http://schemas.microsoft.com/office/drawing/2014/main" id="{470AEB1A-7BC4-A354-B875-42BF1A484696}"/>
              </a:ext>
            </a:extLst>
          </p:cNvPr>
          <p:cNvCxnSpPr/>
          <p:nvPr/>
        </p:nvCxnSpPr>
        <p:spPr>
          <a:xfrm>
            <a:off x="7513163" y="3227998"/>
            <a:ext cx="33936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C6DA22-79F3-D25F-BAE3-4685C94D7726}"/>
              </a:ext>
            </a:extLst>
          </p:cNvPr>
          <p:cNvCxnSpPr/>
          <p:nvPr/>
        </p:nvCxnSpPr>
        <p:spPr>
          <a:xfrm>
            <a:off x="7513163" y="4453434"/>
            <a:ext cx="3393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826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FDF4FC-1D82-436F-B310-9BF4D10F3E2A}"/>
              </a:ext>
            </a:extLst>
          </p:cNvPr>
          <p:cNvSpPr>
            <a:spLocks noGrp="1"/>
          </p:cNvSpPr>
          <p:nvPr>
            <p:ph type="body" sz="quarter" idx="17"/>
          </p:nvPr>
        </p:nvSpPr>
        <p:spPr/>
        <p:txBody>
          <a:bodyPr>
            <a:normAutofit/>
          </a:bodyPr>
          <a:lstStyle/>
          <a:p>
            <a:r>
              <a:rPr lang="nl-BE" sz="2600" dirty="0" err="1">
                <a:highlight>
                  <a:srgbClr val="FFFF00"/>
                </a:highlight>
              </a:rPr>
              <a:t>Before</a:t>
            </a:r>
            <a:r>
              <a:rPr lang="nl-BE" sz="2600" dirty="0"/>
              <a:t> var app = </a:t>
            </a:r>
            <a:r>
              <a:rPr lang="nl-BE" sz="2600" dirty="0" err="1"/>
              <a:t>builder.Build</a:t>
            </a:r>
            <a:r>
              <a:rPr lang="nl-BE" sz="2600" dirty="0"/>
              <a:t>() </a:t>
            </a:r>
          </a:p>
          <a:p>
            <a:endParaRPr lang="nl-BE" sz="2200" dirty="0"/>
          </a:p>
          <a:p>
            <a:pPr lvl="1"/>
            <a:endParaRPr lang="nl-BE" dirty="0"/>
          </a:p>
          <a:p>
            <a:endParaRPr lang="nl-BE" dirty="0"/>
          </a:p>
          <a:p>
            <a:endParaRPr lang="nl-BE" dirty="0"/>
          </a:p>
          <a:p>
            <a:endParaRPr lang="nl-BE" dirty="0"/>
          </a:p>
          <a:p>
            <a:pPr marL="0" indent="0">
              <a:buNone/>
            </a:pPr>
            <a:endParaRPr lang="nl-BE" dirty="0"/>
          </a:p>
          <a:p>
            <a:endParaRPr lang="nl-BE" sz="2600" dirty="0"/>
          </a:p>
          <a:p>
            <a:r>
              <a:rPr lang="nl-BE" sz="2600" dirty="0" err="1">
                <a:highlight>
                  <a:srgbClr val="FFFF00"/>
                </a:highlight>
              </a:rPr>
              <a:t>Before</a:t>
            </a:r>
            <a:r>
              <a:rPr lang="nl-BE" sz="2200" dirty="0"/>
              <a:t>  </a:t>
            </a:r>
            <a:r>
              <a:rPr lang="nl-BE" sz="2600" dirty="0" err="1"/>
              <a:t>app.mapcontrollers</a:t>
            </a:r>
            <a:r>
              <a:rPr lang="nl-BE" sz="2600" dirty="0"/>
              <a:t>() </a:t>
            </a:r>
            <a:endParaRPr lang="nl-BE" sz="2200" dirty="0"/>
          </a:p>
          <a:p>
            <a:r>
              <a:rPr lang="nl-BE" dirty="0"/>
              <a:t> </a:t>
            </a:r>
          </a:p>
          <a:p>
            <a:endParaRPr lang="nl-BE" dirty="0"/>
          </a:p>
        </p:txBody>
      </p:sp>
      <p:sp>
        <p:nvSpPr>
          <p:cNvPr id="3" name="Title 2">
            <a:extLst>
              <a:ext uri="{FF2B5EF4-FFF2-40B4-BE49-F238E27FC236}">
                <a16:creationId xmlns:a16="http://schemas.microsoft.com/office/drawing/2014/main" id="{EDB77C15-EBFA-4F80-90F6-CE0C581058A5}"/>
              </a:ext>
            </a:extLst>
          </p:cNvPr>
          <p:cNvSpPr>
            <a:spLocks noGrp="1"/>
          </p:cNvSpPr>
          <p:nvPr>
            <p:ph type="title"/>
          </p:nvPr>
        </p:nvSpPr>
        <p:spPr/>
        <p:txBody>
          <a:bodyPr/>
          <a:lstStyle/>
          <a:p>
            <a:r>
              <a:rPr lang="nl-BE" dirty="0" err="1"/>
              <a:t>Program.CS</a:t>
            </a:r>
            <a:r>
              <a:rPr lang="nl-BE" dirty="0"/>
              <a:t> (</a:t>
            </a:r>
            <a:r>
              <a:rPr lang="nl-BE" dirty="0" err="1"/>
              <a:t>Shop.API</a:t>
            </a:r>
            <a:r>
              <a:rPr lang="nl-BE" dirty="0"/>
              <a:t>)</a:t>
            </a:r>
          </a:p>
        </p:txBody>
      </p:sp>
      <p:sp>
        <p:nvSpPr>
          <p:cNvPr id="4" name="Slide Number Placeholder 3">
            <a:extLst>
              <a:ext uri="{FF2B5EF4-FFF2-40B4-BE49-F238E27FC236}">
                <a16:creationId xmlns:a16="http://schemas.microsoft.com/office/drawing/2014/main" id="{26E10360-6DA3-41A3-BE77-F135B401633F}"/>
              </a:ext>
            </a:extLst>
          </p:cNvPr>
          <p:cNvSpPr>
            <a:spLocks noGrp="1"/>
          </p:cNvSpPr>
          <p:nvPr>
            <p:ph type="sldNum" sz="quarter" idx="16"/>
          </p:nvPr>
        </p:nvSpPr>
        <p:spPr/>
        <p:txBody>
          <a:bodyPr/>
          <a:lstStyle/>
          <a:p>
            <a:fld id="{3B80295F-48CD-49FC-897A-CCEC919B8070}" type="slidenum">
              <a:rPr lang="nl-BE" smtClean="0"/>
              <a:pPr/>
              <a:t>59</a:t>
            </a:fld>
            <a:endParaRPr lang="nl-BE"/>
          </a:p>
        </p:txBody>
      </p:sp>
      <p:graphicFrame>
        <p:nvGraphicFramePr>
          <p:cNvPr id="5" name="Table 5">
            <a:extLst>
              <a:ext uri="{FF2B5EF4-FFF2-40B4-BE49-F238E27FC236}">
                <a16:creationId xmlns:a16="http://schemas.microsoft.com/office/drawing/2014/main" id="{61670340-5A44-43CF-8628-F638FD930F84}"/>
              </a:ext>
            </a:extLst>
          </p:cNvPr>
          <p:cNvGraphicFramePr>
            <a:graphicFrameLocks noGrp="1"/>
          </p:cNvGraphicFramePr>
          <p:nvPr>
            <p:extLst>
              <p:ext uri="{D42A27DB-BD31-4B8C-83A1-F6EECF244321}">
                <p14:modId xmlns:p14="http://schemas.microsoft.com/office/powerpoint/2010/main" val="3926301225"/>
              </p:ext>
            </p:extLst>
          </p:nvPr>
        </p:nvGraphicFramePr>
        <p:xfrm>
          <a:off x="656548" y="2286000"/>
          <a:ext cx="4723016" cy="2286000"/>
        </p:xfrm>
        <a:graphic>
          <a:graphicData uri="http://schemas.openxmlformats.org/drawingml/2006/table">
            <a:tbl>
              <a:tblPr firstRow="1" bandRow="1">
                <a:tableStyleId>{5C22544A-7EE6-4342-B048-85BDC9FD1C3A}</a:tableStyleId>
              </a:tblPr>
              <a:tblGrid>
                <a:gridCol w="4723016">
                  <a:extLst>
                    <a:ext uri="{9D8B030D-6E8A-4147-A177-3AD203B41FA5}">
                      <a16:colId xmlns:a16="http://schemas.microsoft.com/office/drawing/2014/main" val="1190372332"/>
                    </a:ext>
                  </a:extLst>
                </a:gridCol>
              </a:tblGrid>
              <a:tr h="1765657">
                <a:tc>
                  <a:txBody>
                    <a:bodyPr/>
                    <a:lstStyle/>
                    <a:p>
                      <a:r>
                        <a:rPr lang="en-US" sz="1800" b="1" kern="1200" dirty="0" err="1">
                          <a:solidFill>
                            <a:schemeClr val="tx1"/>
                          </a:solidFill>
                          <a:latin typeface="+mn-lt"/>
                          <a:ea typeface="+mn-ea"/>
                          <a:cs typeface="+mn-cs"/>
                        </a:rPr>
                        <a:t>builder.Services.AddCors</a:t>
                      </a:r>
                      <a:r>
                        <a:rPr lang="en-US" sz="1800" b="1" kern="1200" dirty="0">
                          <a:solidFill>
                            <a:schemeClr val="tx1"/>
                          </a:solidFill>
                          <a:latin typeface="+mn-lt"/>
                          <a:ea typeface="+mn-ea"/>
                          <a:cs typeface="+mn-cs"/>
                        </a:rPr>
                        <a:t>(options =&gt;</a:t>
                      </a:r>
                    </a:p>
                    <a:p>
                      <a:r>
                        <a:rPr lang="en-US" sz="1800" b="1" kern="1200" dirty="0">
                          <a:solidFill>
                            <a:schemeClr val="tx1"/>
                          </a:solidFill>
                          <a:latin typeface="+mn-lt"/>
                          <a:ea typeface="+mn-ea"/>
                          <a:cs typeface="+mn-cs"/>
                        </a:rPr>
                        <a:t>    {</a:t>
                      </a:r>
                    </a:p>
                    <a:p>
                      <a:r>
                        <a:rPr lang="en-US" sz="1800" b="1" kern="1200" dirty="0">
                          <a:solidFill>
                            <a:schemeClr val="tx1"/>
                          </a:solidFill>
                          <a:latin typeface="+mn-lt"/>
                          <a:ea typeface="+mn-ea"/>
                          <a:cs typeface="+mn-cs"/>
                        </a:rPr>
                        <a:t>       </a:t>
                      </a:r>
                      <a:r>
                        <a:rPr lang="en-US" sz="1800" b="1" kern="1200" dirty="0" err="1">
                          <a:solidFill>
                            <a:schemeClr val="tx1"/>
                          </a:solidFill>
                          <a:latin typeface="+mn-lt"/>
                          <a:ea typeface="+mn-ea"/>
                          <a:cs typeface="+mn-cs"/>
                        </a:rPr>
                        <a:t>options.AddDefaultPolicy</a:t>
                      </a:r>
                      <a:r>
                        <a:rPr lang="en-US" sz="1800" b="1" kern="1200" dirty="0">
                          <a:solidFill>
                            <a:schemeClr val="tx1"/>
                          </a:solidFill>
                          <a:latin typeface="+mn-lt"/>
                          <a:ea typeface="+mn-ea"/>
                          <a:cs typeface="+mn-cs"/>
                        </a:rPr>
                        <a:t>(builder =&gt;</a:t>
                      </a:r>
                    </a:p>
                    <a:p>
                      <a:r>
                        <a:rPr lang="en-US" sz="1800" b="1" kern="1200" dirty="0">
                          <a:solidFill>
                            <a:schemeClr val="tx1"/>
                          </a:solidFill>
                          <a:latin typeface="+mn-lt"/>
                          <a:ea typeface="+mn-ea"/>
                          <a:cs typeface="+mn-cs"/>
                        </a:rPr>
                        <a:t>          </a:t>
                      </a:r>
                      <a:r>
                        <a:rPr lang="en-US" sz="1800" b="1" kern="1200" dirty="0" err="1">
                          <a:solidFill>
                            <a:schemeClr val="tx1"/>
                          </a:solidFill>
                          <a:latin typeface="+mn-lt"/>
                          <a:ea typeface="+mn-ea"/>
                          <a:cs typeface="+mn-cs"/>
                        </a:rPr>
                        <a:t>builder.</a:t>
                      </a:r>
                      <a:r>
                        <a:rPr lang="en-US" sz="1800" b="1" kern="1200" dirty="0" err="1">
                          <a:solidFill>
                            <a:srgbClr val="FF0000"/>
                          </a:solidFill>
                          <a:latin typeface="+mn-lt"/>
                          <a:ea typeface="+mn-ea"/>
                          <a:cs typeface="+mn-cs"/>
                        </a:rPr>
                        <a:t>AllowAnyOrigin</a:t>
                      </a:r>
                      <a:r>
                        <a:rPr lang="en-US" sz="1800" b="1" kern="1200" dirty="0">
                          <a:solidFill>
                            <a:schemeClr val="tx1"/>
                          </a:solidFill>
                          <a:latin typeface="+mn-lt"/>
                          <a:ea typeface="+mn-ea"/>
                          <a:cs typeface="+mn-cs"/>
                        </a:rPr>
                        <a:t>()</a:t>
                      </a:r>
                    </a:p>
                    <a:p>
                      <a:r>
                        <a:rPr lang="en-US" sz="1800" b="1" kern="1200" dirty="0">
                          <a:solidFill>
                            <a:schemeClr val="tx1"/>
                          </a:solidFill>
                          <a:latin typeface="+mn-lt"/>
                          <a:ea typeface="+mn-ea"/>
                          <a:cs typeface="+mn-cs"/>
                        </a:rPr>
                        <a:t>                 .</a:t>
                      </a:r>
                      <a:r>
                        <a:rPr lang="en-US" sz="1800" b="1" kern="1200" dirty="0" err="1">
                          <a:solidFill>
                            <a:schemeClr val="tx1"/>
                          </a:solidFill>
                          <a:latin typeface="+mn-lt"/>
                          <a:ea typeface="+mn-ea"/>
                          <a:cs typeface="+mn-cs"/>
                        </a:rPr>
                        <a:t>AllowAnyHeader</a:t>
                      </a:r>
                      <a:r>
                        <a:rPr lang="en-US" sz="1800" b="1" kern="1200" dirty="0">
                          <a:solidFill>
                            <a:schemeClr val="tx1"/>
                          </a:solidFill>
                          <a:latin typeface="+mn-lt"/>
                          <a:ea typeface="+mn-ea"/>
                          <a:cs typeface="+mn-cs"/>
                        </a:rPr>
                        <a:t>()</a:t>
                      </a:r>
                    </a:p>
                    <a:p>
                      <a:r>
                        <a:rPr lang="en-US" sz="1800" b="1" kern="1200" dirty="0">
                          <a:solidFill>
                            <a:schemeClr val="tx1"/>
                          </a:solidFill>
                          <a:latin typeface="+mn-lt"/>
                          <a:ea typeface="+mn-ea"/>
                          <a:cs typeface="+mn-cs"/>
                        </a:rPr>
                        <a:t>                 .</a:t>
                      </a:r>
                      <a:r>
                        <a:rPr lang="en-US" sz="1800" b="1" kern="1200" dirty="0" err="1">
                          <a:solidFill>
                            <a:schemeClr val="tx1"/>
                          </a:solidFill>
                          <a:latin typeface="+mn-lt"/>
                          <a:ea typeface="+mn-ea"/>
                          <a:cs typeface="+mn-cs"/>
                        </a:rPr>
                        <a:t>AllowAnyMethod</a:t>
                      </a:r>
                      <a:r>
                        <a:rPr lang="en-US" sz="1800" b="1" kern="1200" dirty="0">
                          <a:solidFill>
                            <a:schemeClr val="tx1"/>
                          </a:solidFill>
                          <a:latin typeface="+mn-lt"/>
                          <a:ea typeface="+mn-ea"/>
                          <a:cs typeface="+mn-cs"/>
                        </a:rPr>
                        <a:t>());</a:t>
                      </a:r>
                    </a:p>
                    <a:p>
                      <a:r>
                        <a:rPr lang="en-US" sz="1800" b="1" kern="1200" dirty="0">
                          <a:solidFill>
                            <a:schemeClr val="tx1"/>
                          </a:solidFill>
                          <a:latin typeface="+mn-lt"/>
                          <a:ea typeface="+mn-ea"/>
                          <a:cs typeface="+mn-cs"/>
                        </a:rPr>
                        <a:t>    }</a:t>
                      </a:r>
                    </a:p>
                    <a:p>
                      <a:r>
                        <a:rPr lang="en-US" sz="1800" b="1" kern="1200" dirty="0">
                          <a:solidFill>
                            <a:schemeClr val="tx1"/>
                          </a:solidFill>
                          <a:latin typeface="+mn-lt"/>
                          <a:ea typeface="+mn-ea"/>
                          <a:cs typeface="+mn-cs"/>
                        </a:rPr>
                        <a:t>);</a:t>
                      </a:r>
                      <a:endParaRPr lang="nl-BE" dirty="0">
                        <a:solidFill>
                          <a:schemeClr val="tx1"/>
                        </a:solidFill>
                      </a:endParaRPr>
                    </a:p>
                  </a:txBody>
                  <a:tcPr>
                    <a:noFill/>
                  </a:tcPr>
                </a:tc>
                <a:extLst>
                  <a:ext uri="{0D108BD9-81ED-4DB2-BD59-A6C34878D82A}">
                    <a16:rowId xmlns:a16="http://schemas.microsoft.com/office/drawing/2014/main" val="3044748036"/>
                  </a:ext>
                </a:extLst>
              </a:tr>
            </a:tbl>
          </a:graphicData>
        </a:graphic>
      </p:graphicFrame>
      <p:graphicFrame>
        <p:nvGraphicFramePr>
          <p:cNvPr id="7" name="Table 7">
            <a:extLst>
              <a:ext uri="{FF2B5EF4-FFF2-40B4-BE49-F238E27FC236}">
                <a16:creationId xmlns:a16="http://schemas.microsoft.com/office/drawing/2014/main" id="{D829DDBA-93BD-4BCB-BC18-3C7779ACA985}"/>
              </a:ext>
            </a:extLst>
          </p:cNvPr>
          <p:cNvGraphicFramePr>
            <a:graphicFrameLocks noGrp="1"/>
          </p:cNvGraphicFramePr>
          <p:nvPr>
            <p:extLst>
              <p:ext uri="{D42A27DB-BD31-4B8C-83A1-F6EECF244321}">
                <p14:modId xmlns:p14="http://schemas.microsoft.com/office/powerpoint/2010/main" val="3469440106"/>
              </p:ext>
            </p:extLst>
          </p:nvPr>
        </p:nvGraphicFramePr>
        <p:xfrm>
          <a:off x="656548" y="5221780"/>
          <a:ext cx="6096000" cy="3708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13165128"/>
                    </a:ext>
                  </a:extLst>
                </a:gridCol>
              </a:tblGrid>
              <a:tr h="370840">
                <a:tc>
                  <a:txBody>
                    <a:bodyPr/>
                    <a:lstStyle/>
                    <a:p>
                      <a:r>
                        <a:rPr lang="nl-BE" sz="1800" dirty="0" err="1">
                          <a:solidFill>
                            <a:srgbClr val="000000"/>
                          </a:solidFill>
                          <a:latin typeface="Consolas" panose="020B0609020204030204" pitchFamily="49" charset="0"/>
                        </a:rPr>
                        <a:t>app.UseCors</a:t>
                      </a:r>
                      <a:r>
                        <a:rPr lang="nl-BE" sz="1800" dirty="0">
                          <a:solidFill>
                            <a:srgbClr val="000000"/>
                          </a:solidFill>
                          <a:latin typeface="Consolas" panose="020B0609020204030204" pitchFamily="49" charset="0"/>
                        </a:rPr>
                        <a:t>(</a:t>
                      </a:r>
                      <a:r>
                        <a:rPr lang="nl-BE" sz="1800" dirty="0">
                          <a:solidFill>
                            <a:srgbClr val="A31515"/>
                          </a:solidFill>
                          <a:latin typeface="Consolas" panose="020B0609020204030204" pitchFamily="49" charset="0"/>
                        </a:rPr>
                        <a:t>)</a:t>
                      </a:r>
                      <a:endParaRPr lang="nl-BE" dirty="0"/>
                    </a:p>
                  </a:txBody>
                  <a:tcPr>
                    <a:noFill/>
                  </a:tcPr>
                </a:tc>
                <a:extLst>
                  <a:ext uri="{0D108BD9-81ED-4DB2-BD59-A6C34878D82A}">
                    <a16:rowId xmlns:a16="http://schemas.microsoft.com/office/drawing/2014/main" val="1323369458"/>
                  </a:ext>
                </a:extLst>
              </a:tr>
            </a:tbl>
          </a:graphicData>
        </a:graphic>
      </p:graphicFrame>
      <p:graphicFrame>
        <p:nvGraphicFramePr>
          <p:cNvPr id="6" name="Table 5">
            <a:extLst>
              <a:ext uri="{FF2B5EF4-FFF2-40B4-BE49-F238E27FC236}">
                <a16:creationId xmlns:a16="http://schemas.microsoft.com/office/drawing/2014/main" id="{4F2EDBDF-37F5-F3FB-1A5F-117A629330D5}"/>
              </a:ext>
            </a:extLst>
          </p:cNvPr>
          <p:cNvGraphicFramePr>
            <a:graphicFrameLocks noGrp="1"/>
          </p:cNvGraphicFramePr>
          <p:nvPr>
            <p:extLst>
              <p:ext uri="{D42A27DB-BD31-4B8C-83A1-F6EECF244321}">
                <p14:modId xmlns:p14="http://schemas.microsoft.com/office/powerpoint/2010/main" val="820512273"/>
              </p:ext>
            </p:extLst>
          </p:nvPr>
        </p:nvGraphicFramePr>
        <p:xfrm>
          <a:off x="5833620" y="2237605"/>
          <a:ext cx="6358380" cy="3033870"/>
        </p:xfrm>
        <a:graphic>
          <a:graphicData uri="http://schemas.openxmlformats.org/drawingml/2006/table">
            <a:tbl>
              <a:tblPr firstRow="1" bandRow="1">
                <a:tableStyleId>{5C22544A-7EE6-4342-B048-85BDC9FD1C3A}</a:tableStyleId>
              </a:tblPr>
              <a:tblGrid>
                <a:gridCol w="6358380">
                  <a:extLst>
                    <a:ext uri="{9D8B030D-6E8A-4147-A177-3AD203B41FA5}">
                      <a16:colId xmlns:a16="http://schemas.microsoft.com/office/drawing/2014/main" val="1190372332"/>
                    </a:ext>
                  </a:extLst>
                </a:gridCol>
              </a:tblGrid>
              <a:tr h="1857531">
                <a:tc>
                  <a:txBody>
                    <a:bodyPr/>
                    <a:lstStyle/>
                    <a:p>
                      <a:r>
                        <a:rPr lang="en-US" sz="1800" b="1" kern="1200" dirty="0" err="1">
                          <a:solidFill>
                            <a:schemeClr val="tx1"/>
                          </a:solidFill>
                          <a:latin typeface="+mn-lt"/>
                          <a:ea typeface="+mn-ea"/>
                          <a:cs typeface="+mn-cs"/>
                        </a:rPr>
                        <a:t>builder.Services.AddCors</a:t>
                      </a:r>
                      <a:r>
                        <a:rPr lang="en-US" sz="1800" b="1" kern="1200" dirty="0">
                          <a:solidFill>
                            <a:schemeClr val="tx1"/>
                          </a:solidFill>
                          <a:latin typeface="+mn-lt"/>
                          <a:ea typeface="+mn-ea"/>
                          <a:cs typeface="+mn-cs"/>
                        </a:rPr>
                        <a:t>(options =&gt;</a:t>
                      </a:r>
                    </a:p>
                    <a:p>
                      <a:r>
                        <a:rPr lang="en-US" sz="1800" b="1" kern="1200" dirty="0">
                          <a:solidFill>
                            <a:schemeClr val="tx1"/>
                          </a:solidFill>
                          <a:latin typeface="+mn-lt"/>
                          <a:ea typeface="+mn-ea"/>
                          <a:cs typeface="+mn-cs"/>
                        </a:rPr>
                        <a:t>    {</a:t>
                      </a:r>
                    </a:p>
                    <a:p>
                      <a:r>
                        <a:rPr lang="en-US" sz="1800" b="1" kern="1200" dirty="0">
                          <a:solidFill>
                            <a:schemeClr val="tx1"/>
                          </a:solidFill>
                          <a:latin typeface="+mn-lt"/>
                          <a:ea typeface="+mn-ea"/>
                          <a:cs typeface="+mn-cs"/>
                        </a:rPr>
                        <a:t>       </a:t>
                      </a:r>
                      <a:r>
                        <a:rPr lang="en-US" sz="1800" b="1" kern="1200" dirty="0" err="1">
                          <a:solidFill>
                            <a:schemeClr val="tx1"/>
                          </a:solidFill>
                          <a:latin typeface="+mn-lt"/>
                          <a:ea typeface="+mn-ea"/>
                          <a:cs typeface="+mn-cs"/>
                        </a:rPr>
                        <a:t>options.AddDefaultPolicy</a:t>
                      </a:r>
                      <a:r>
                        <a:rPr lang="en-US" sz="1800" b="1" kern="1200" dirty="0">
                          <a:solidFill>
                            <a:schemeClr val="tx1"/>
                          </a:solidFill>
                          <a:latin typeface="+mn-lt"/>
                          <a:ea typeface="+mn-ea"/>
                          <a:cs typeface="+mn-cs"/>
                        </a:rPr>
                        <a:t>(builder =&gt;</a:t>
                      </a:r>
                    </a:p>
                    <a:p>
                      <a:r>
                        <a:rPr lang="en-US" sz="1800" b="1" kern="1200" dirty="0">
                          <a:solidFill>
                            <a:schemeClr val="tx1"/>
                          </a:solidFill>
                          <a:latin typeface="+mn-lt"/>
                          <a:ea typeface="+mn-ea"/>
                          <a:cs typeface="+mn-cs"/>
                        </a:rPr>
                        <a:t>             </a:t>
                      </a:r>
                      <a:r>
                        <a:rPr lang="en-US" sz="1800" b="1" kern="1200" dirty="0" err="1">
                          <a:solidFill>
                            <a:schemeClr val="tx1"/>
                          </a:solidFill>
                          <a:latin typeface="+mn-lt"/>
                          <a:ea typeface="+mn-ea"/>
                          <a:cs typeface="+mn-cs"/>
                        </a:rPr>
                        <a:t>builder.</a:t>
                      </a:r>
                      <a:r>
                        <a:rPr lang="en-US" sz="1800" b="1" kern="1200" dirty="0" err="1">
                          <a:solidFill>
                            <a:srgbClr val="FF0000"/>
                          </a:solidFill>
                          <a:latin typeface="+mn-lt"/>
                          <a:ea typeface="+mn-ea"/>
                          <a:cs typeface="+mn-cs"/>
                        </a:rPr>
                        <a:t>WithOrigins</a:t>
                      </a:r>
                      <a:r>
                        <a:rPr lang="en-US" sz="1800" b="1" kern="1200" dirty="0">
                          <a:solidFill>
                            <a:srgbClr val="FF0000"/>
                          </a:solidFill>
                          <a:latin typeface="+mn-lt"/>
                          <a:ea typeface="+mn-ea"/>
                          <a:cs typeface="+mn-cs"/>
                        </a:rPr>
                        <a:t>("https://localhost:7185")                  </a:t>
                      </a:r>
                      <a:r>
                        <a:rPr lang="en-US" sz="1800" b="1" kern="1200" dirty="0">
                          <a:solidFill>
                            <a:schemeClr val="tx1"/>
                          </a:solidFill>
                          <a:latin typeface="+mn-lt"/>
                          <a:ea typeface="+mn-ea"/>
                          <a:cs typeface="+mn-cs"/>
                        </a:rPr>
                        <a:t>.</a:t>
                      </a:r>
                      <a:r>
                        <a:rPr lang="en-US" sz="1800" b="1" kern="1200" dirty="0" err="1">
                          <a:solidFill>
                            <a:schemeClr val="tx1"/>
                          </a:solidFill>
                          <a:latin typeface="+mn-lt"/>
                          <a:ea typeface="+mn-ea"/>
                          <a:cs typeface="+mn-cs"/>
                        </a:rPr>
                        <a:t>AllowAnyHeader</a:t>
                      </a:r>
                      <a:r>
                        <a:rPr lang="en-US" sz="1800" b="1" kern="1200" dirty="0">
                          <a:solidFill>
                            <a:schemeClr val="tx1"/>
                          </a:solidFill>
                          <a:latin typeface="+mn-lt"/>
                          <a:ea typeface="+mn-ea"/>
                          <a:cs typeface="+mn-cs"/>
                        </a:rPr>
                        <a:t>()</a:t>
                      </a:r>
                      <a:br>
                        <a:rPr lang="en-US" sz="1800" b="1" kern="1200" dirty="0">
                          <a:solidFill>
                            <a:schemeClr val="tx1"/>
                          </a:solidFill>
                          <a:latin typeface="+mn-lt"/>
                          <a:ea typeface="+mn-ea"/>
                          <a:cs typeface="+mn-cs"/>
                        </a:rPr>
                      </a:br>
                      <a:r>
                        <a:rPr lang="en-US" sz="1800" b="1" kern="1200" dirty="0">
                          <a:solidFill>
                            <a:schemeClr val="tx1"/>
                          </a:solidFill>
                          <a:latin typeface="+mn-lt"/>
                          <a:ea typeface="+mn-ea"/>
                          <a:cs typeface="+mn-cs"/>
                        </a:rPr>
                        <a:t>.</a:t>
                      </a:r>
                      <a:r>
                        <a:rPr lang="en-US" sz="1800" b="1" kern="1200" dirty="0" err="1">
                          <a:solidFill>
                            <a:schemeClr val="tx1"/>
                          </a:solidFill>
                          <a:latin typeface="+mn-lt"/>
                          <a:ea typeface="+mn-ea"/>
                          <a:cs typeface="+mn-cs"/>
                        </a:rPr>
                        <a:t>AllowAnyMethod</a:t>
                      </a:r>
                      <a:r>
                        <a:rPr lang="en-US" sz="1800" b="1" kern="1200" dirty="0">
                          <a:solidFill>
                            <a:schemeClr val="tx1"/>
                          </a:solidFill>
                          <a:latin typeface="+mn-lt"/>
                          <a:ea typeface="+mn-ea"/>
                          <a:cs typeface="+mn-cs"/>
                        </a:rPr>
                        <a:t>());</a:t>
                      </a:r>
                    </a:p>
                    <a:p>
                      <a:r>
                        <a:rPr lang="en-US" sz="1800" b="1" kern="1200" dirty="0">
                          <a:solidFill>
                            <a:schemeClr val="tx1"/>
                          </a:solidFill>
                          <a:latin typeface="+mn-lt"/>
                          <a:ea typeface="+mn-ea"/>
                          <a:cs typeface="+mn-cs"/>
                        </a:rPr>
                        <a:t>    }</a:t>
                      </a:r>
                    </a:p>
                    <a:p>
                      <a:r>
                        <a:rPr lang="en-US" sz="1800" b="1" kern="1200" dirty="0">
                          <a:solidFill>
                            <a:schemeClr val="tx1"/>
                          </a:solidFill>
                          <a:latin typeface="+mn-lt"/>
                          <a:ea typeface="+mn-ea"/>
                          <a:cs typeface="+mn-cs"/>
                        </a:rPr>
                        <a:t>);</a:t>
                      </a:r>
                      <a:endParaRPr lang="nl-BE" dirty="0">
                        <a:solidFill>
                          <a:schemeClr val="tx1"/>
                        </a:solidFill>
                      </a:endParaRPr>
                    </a:p>
                  </a:txBody>
                  <a:tcPr>
                    <a:noFill/>
                  </a:tcPr>
                </a:tc>
                <a:extLst>
                  <a:ext uri="{0D108BD9-81ED-4DB2-BD59-A6C34878D82A}">
                    <a16:rowId xmlns:a16="http://schemas.microsoft.com/office/drawing/2014/main" val="3044748036"/>
                  </a:ext>
                </a:extLst>
              </a:tr>
              <a:tr h="382110">
                <a:tc>
                  <a:txBody>
                    <a:bodyPr/>
                    <a:lstStyle/>
                    <a:p>
                      <a:endParaRPr lang="nl-BE" dirty="0">
                        <a:solidFill>
                          <a:schemeClr val="tx1"/>
                        </a:solidFill>
                      </a:endParaRPr>
                    </a:p>
                  </a:txBody>
                  <a:tcPr>
                    <a:noFill/>
                  </a:tcPr>
                </a:tc>
                <a:extLst>
                  <a:ext uri="{0D108BD9-81ED-4DB2-BD59-A6C34878D82A}">
                    <a16:rowId xmlns:a16="http://schemas.microsoft.com/office/drawing/2014/main" val="3049528032"/>
                  </a:ext>
                </a:extLst>
              </a:tr>
              <a:tr h="0">
                <a:tc>
                  <a:txBody>
                    <a:bodyPr/>
                    <a:lstStyle/>
                    <a:p>
                      <a:endParaRPr lang="nl-BE" dirty="0">
                        <a:solidFill>
                          <a:schemeClr val="tx1"/>
                        </a:solidFill>
                      </a:endParaRPr>
                    </a:p>
                  </a:txBody>
                  <a:tcPr>
                    <a:noFill/>
                  </a:tcPr>
                </a:tc>
                <a:extLst>
                  <a:ext uri="{0D108BD9-81ED-4DB2-BD59-A6C34878D82A}">
                    <a16:rowId xmlns:a16="http://schemas.microsoft.com/office/drawing/2014/main" val="997972552"/>
                  </a:ext>
                </a:extLst>
              </a:tr>
            </a:tbl>
          </a:graphicData>
        </a:graphic>
      </p:graphicFrame>
    </p:spTree>
    <p:extLst>
      <p:ext uri="{BB962C8B-B14F-4D97-AF65-F5344CB8AC3E}">
        <p14:creationId xmlns:p14="http://schemas.microsoft.com/office/powerpoint/2010/main" val="708240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CAE0D-AA3F-4695-947C-B0888E1D2E25}"/>
              </a:ext>
            </a:extLst>
          </p:cNvPr>
          <p:cNvSpPr>
            <a:spLocks noGrp="1"/>
          </p:cNvSpPr>
          <p:nvPr>
            <p:ph type="body" sz="quarter" idx="17"/>
          </p:nvPr>
        </p:nvSpPr>
        <p:spPr/>
        <p:txBody>
          <a:bodyPr/>
          <a:lstStyle/>
          <a:p>
            <a:pPr lvl="1"/>
            <a:r>
              <a:rPr lang="nl-BE" sz="2400"/>
              <a:t>Project name: </a:t>
            </a:r>
            <a:r>
              <a:rPr lang="nl-BE" sz="2400" err="1"/>
              <a:t>Shop.API</a:t>
            </a:r>
            <a:endParaRPr lang="nl-BE" sz="2400"/>
          </a:p>
          <a:p>
            <a:pPr lvl="1"/>
            <a:endParaRPr lang="nl-BE"/>
          </a:p>
        </p:txBody>
      </p:sp>
      <p:sp>
        <p:nvSpPr>
          <p:cNvPr id="3" name="Title 2">
            <a:extLst>
              <a:ext uri="{FF2B5EF4-FFF2-40B4-BE49-F238E27FC236}">
                <a16:creationId xmlns:a16="http://schemas.microsoft.com/office/drawing/2014/main" id="{10FEFF1C-9D9A-4851-B52B-0650BB4600C5}"/>
              </a:ext>
            </a:extLst>
          </p:cNvPr>
          <p:cNvSpPr>
            <a:spLocks noGrp="1"/>
          </p:cNvSpPr>
          <p:nvPr>
            <p:ph type="title"/>
          </p:nvPr>
        </p:nvSpPr>
        <p:spPr/>
        <p:txBody>
          <a:bodyPr/>
          <a:lstStyle/>
          <a:p>
            <a:r>
              <a:rPr lang="nl-BE" err="1"/>
              <a:t>Create</a:t>
            </a:r>
            <a:r>
              <a:rPr lang="nl-BE"/>
              <a:t> new  ASP.NET </a:t>
            </a:r>
            <a:r>
              <a:rPr lang="nl-BE" err="1"/>
              <a:t>Core</a:t>
            </a:r>
            <a:r>
              <a:rPr lang="nl-BE"/>
              <a:t> Web API project</a:t>
            </a:r>
          </a:p>
        </p:txBody>
      </p:sp>
      <p:sp>
        <p:nvSpPr>
          <p:cNvPr id="4" name="Slide Number Placeholder 3">
            <a:extLst>
              <a:ext uri="{FF2B5EF4-FFF2-40B4-BE49-F238E27FC236}">
                <a16:creationId xmlns:a16="http://schemas.microsoft.com/office/drawing/2014/main" id="{3023BB49-7DBC-434C-B377-7C3B2BDCC58E}"/>
              </a:ext>
            </a:extLst>
          </p:cNvPr>
          <p:cNvSpPr>
            <a:spLocks noGrp="1"/>
          </p:cNvSpPr>
          <p:nvPr>
            <p:ph type="sldNum" sz="quarter" idx="16"/>
          </p:nvPr>
        </p:nvSpPr>
        <p:spPr/>
        <p:txBody>
          <a:bodyPr/>
          <a:lstStyle/>
          <a:p>
            <a:fld id="{3B80295F-48CD-49FC-897A-CCEC919B8070}" type="slidenum">
              <a:rPr lang="nl-BE" smtClean="0"/>
              <a:pPr/>
              <a:t>6</a:t>
            </a:fld>
            <a:endParaRPr lang="nl-BE"/>
          </a:p>
        </p:txBody>
      </p:sp>
      <p:pic>
        <p:nvPicPr>
          <p:cNvPr id="11" name="Afbeelding 10">
            <a:extLst>
              <a:ext uri="{FF2B5EF4-FFF2-40B4-BE49-F238E27FC236}">
                <a16:creationId xmlns:a16="http://schemas.microsoft.com/office/drawing/2014/main" id="{554BCD55-5B7E-F949-8580-FAC2584F5F36}"/>
              </a:ext>
            </a:extLst>
          </p:cNvPr>
          <p:cNvPicPr>
            <a:picLocks noChangeAspect="1"/>
          </p:cNvPicPr>
          <p:nvPr/>
        </p:nvPicPr>
        <p:blipFill>
          <a:blip r:embed="rId2"/>
          <a:stretch>
            <a:fillRect/>
          </a:stretch>
        </p:blipFill>
        <p:spPr>
          <a:xfrm>
            <a:off x="4897117" y="1681317"/>
            <a:ext cx="7157231" cy="5028710"/>
          </a:xfrm>
          <a:prstGeom prst="rect">
            <a:avLst/>
          </a:prstGeom>
        </p:spPr>
      </p:pic>
    </p:spTree>
    <p:extLst>
      <p:ext uri="{BB962C8B-B14F-4D97-AF65-F5344CB8AC3E}">
        <p14:creationId xmlns:p14="http://schemas.microsoft.com/office/powerpoint/2010/main" val="3683090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B0059E-B29D-450D-6742-C3DBC172C315}"/>
              </a:ext>
            </a:extLst>
          </p:cNvPr>
          <p:cNvSpPr>
            <a:spLocks noGrp="1"/>
          </p:cNvSpPr>
          <p:nvPr>
            <p:ph type="body" sz="quarter" idx="17"/>
          </p:nvPr>
        </p:nvSpPr>
        <p:spPr/>
        <p:txBody>
          <a:bodyPr/>
          <a:lstStyle/>
          <a:p>
            <a:r>
              <a:rPr lang="en-US" dirty="0"/>
              <a:t>Customer data are loaded via the API</a:t>
            </a:r>
          </a:p>
        </p:txBody>
      </p:sp>
      <p:sp>
        <p:nvSpPr>
          <p:cNvPr id="3" name="Title 2">
            <a:extLst>
              <a:ext uri="{FF2B5EF4-FFF2-40B4-BE49-F238E27FC236}">
                <a16:creationId xmlns:a16="http://schemas.microsoft.com/office/drawing/2014/main" id="{76DBD225-36CB-337D-4606-BF826955B515}"/>
              </a:ext>
            </a:extLst>
          </p:cNvPr>
          <p:cNvSpPr>
            <a:spLocks noGrp="1"/>
          </p:cNvSpPr>
          <p:nvPr>
            <p:ph type="title"/>
          </p:nvPr>
        </p:nvSpPr>
        <p:spPr/>
        <p:txBody>
          <a:bodyPr/>
          <a:lstStyle/>
          <a:p>
            <a:r>
              <a:rPr lang="en-US" dirty="0"/>
              <a:t>Result after configuring CORS</a:t>
            </a:r>
          </a:p>
        </p:txBody>
      </p:sp>
      <p:sp>
        <p:nvSpPr>
          <p:cNvPr id="4" name="Footer Placeholder 3">
            <a:extLst>
              <a:ext uri="{FF2B5EF4-FFF2-40B4-BE49-F238E27FC236}">
                <a16:creationId xmlns:a16="http://schemas.microsoft.com/office/drawing/2014/main" id="{01277936-61ED-A684-5E93-A5B6BDB904A1}"/>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7CE735BA-3022-0AF6-1395-63747695F1F4}"/>
              </a:ext>
            </a:extLst>
          </p:cNvPr>
          <p:cNvSpPr>
            <a:spLocks noGrp="1"/>
          </p:cNvSpPr>
          <p:nvPr>
            <p:ph type="sldNum" sz="quarter" idx="16"/>
          </p:nvPr>
        </p:nvSpPr>
        <p:spPr/>
        <p:txBody>
          <a:bodyPr/>
          <a:lstStyle/>
          <a:p>
            <a:fld id="{763F2D79-C75E-42E1-AD06-AE3EAB2BE1D7}" type="slidenum">
              <a:rPr lang="nl-BE" smtClean="0"/>
              <a:pPr/>
              <a:t>60</a:t>
            </a:fld>
            <a:endParaRPr lang="nl-BE" sz="1200"/>
          </a:p>
        </p:txBody>
      </p:sp>
      <p:pic>
        <p:nvPicPr>
          <p:cNvPr id="7" name="Picture 6">
            <a:extLst>
              <a:ext uri="{FF2B5EF4-FFF2-40B4-BE49-F238E27FC236}">
                <a16:creationId xmlns:a16="http://schemas.microsoft.com/office/drawing/2014/main" id="{1A259E93-0FB4-396B-4479-8818E05FECB0}"/>
              </a:ext>
            </a:extLst>
          </p:cNvPr>
          <p:cNvPicPr>
            <a:picLocks noChangeAspect="1"/>
          </p:cNvPicPr>
          <p:nvPr/>
        </p:nvPicPr>
        <p:blipFill>
          <a:blip r:embed="rId2"/>
          <a:stretch>
            <a:fillRect/>
          </a:stretch>
        </p:blipFill>
        <p:spPr>
          <a:xfrm>
            <a:off x="766761" y="2435428"/>
            <a:ext cx="5935696" cy="2765619"/>
          </a:xfrm>
          <a:prstGeom prst="rect">
            <a:avLst/>
          </a:prstGeom>
          <a:ln w="3175">
            <a:solidFill>
              <a:schemeClr val="tx1"/>
            </a:solidFill>
          </a:ln>
        </p:spPr>
      </p:pic>
    </p:spTree>
    <p:extLst>
      <p:ext uri="{BB962C8B-B14F-4D97-AF65-F5344CB8AC3E}">
        <p14:creationId xmlns:p14="http://schemas.microsoft.com/office/powerpoint/2010/main" val="5297133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05552F-8318-B84E-3F05-1D1F05F58CFC}"/>
              </a:ext>
            </a:extLst>
          </p:cNvPr>
          <p:cNvSpPr>
            <a:spLocks noGrp="1"/>
          </p:cNvSpPr>
          <p:nvPr>
            <p:ph type="body" sz="quarter" idx="17"/>
          </p:nvPr>
        </p:nvSpPr>
        <p:spPr/>
        <p:txBody>
          <a:bodyPr>
            <a:normAutofit fontScale="92500" lnSpcReduction="20000"/>
          </a:bodyPr>
          <a:lstStyle/>
          <a:p>
            <a:endParaRPr lang="en-US" dirty="0"/>
          </a:p>
          <a:p>
            <a:br>
              <a:rPr lang="en-US" dirty="0"/>
            </a:br>
            <a:r>
              <a:rPr lang="en-US" dirty="0"/>
              <a:t>Properties | </a:t>
            </a:r>
            <a:r>
              <a:rPr lang="en-US" dirty="0" err="1"/>
              <a:t>Launchsettings</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r>
              <a:rPr lang="en-US" dirty="0"/>
              <a:t>In </a:t>
            </a:r>
            <a:r>
              <a:rPr lang="en-US" dirty="0" err="1"/>
              <a:t>program.cs</a:t>
            </a:r>
            <a:r>
              <a:rPr lang="en-US" dirty="0"/>
              <a:t>:</a:t>
            </a:r>
            <a:br>
              <a:rPr lang="en-US" dirty="0"/>
            </a:br>
            <a:endParaRPr lang="en-US" dirty="0"/>
          </a:p>
          <a:p>
            <a:r>
              <a:rPr lang="en-US" dirty="0"/>
              <a:t>Each http request is</a:t>
            </a:r>
            <a:br>
              <a:rPr lang="en-US" dirty="0"/>
            </a:br>
            <a:r>
              <a:rPr lang="en-US" dirty="0"/>
              <a:t>redirected to https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6E6C980E-3A21-BA84-ADC4-71EED6DC7FCA}"/>
              </a:ext>
            </a:extLst>
          </p:cNvPr>
          <p:cNvSpPr>
            <a:spLocks noGrp="1"/>
          </p:cNvSpPr>
          <p:nvPr>
            <p:ph type="title"/>
          </p:nvPr>
        </p:nvSpPr>
        <p:spPr/>
        <p:txBody>
          <a:bodyPr/>
          <a:lstStyle/>
          <a:p>
            <a:r>
              <a:rPr lang="en-US" dirty="0"/>
              <a:t>Securing API by enforcing https</a:t>
            </a:r>
          </a:p>
        </p:txBody>
      </p:sp>
      <p:sp>
        <p:nvSpPr>
          <p:cNvPr id="4" name="Footer Placeholder 3">
            <a:extLst>
              <a:ext uri="{FF2B5EF4-FFF2-40B4-BE49-F238E27FC236}">
                <a16:creationId xmlns:a16="http://schemas.microsoft.com/office/drawing/2014/main" id="{E7BD771F-C6A2-D01A-389B-7D8F01D3C863}"/>
              </a:ext>
            </a:extLst>
          </p:cNvPr>
          <p:cNvSpPr>
            <a:spLocks noGrp="1"/>
          </p:cNvSpPr>
          <p:nvPr>
            <p:ph type="ftr" sz="quarter" idx="15"/>
          </p:nvPr>
        </p:nvSpPr>
        <p:spPr/>
        <p:txBody>
          <a:bodyPr/>
          <a:lstStyle/>
          <a:p>
            <a:r>
              <a:rPr lang="en-US"/>
              <a:t>2ITF APP/AI</a:t>
            </a:r>
            <a:endParaRPr lang="nl-BE" sz="950"/>
          </a:p>
        </p:txBody>
      </p:sp>
      <p:sp>
        <p:nvSpPr>
          <p:cNvPr id="5" name="Slide Number Placeholder 4">
            <a:extLst>
              <a:ext uri="{FF2B5EF4-FFF2-40B4-BE49-F238E27FC236}">
                <a16:creationId xmlns:a16="http://schemas.microsoft.com/office/drawing/2014/main" id="{04CA46BF-9362-7B91-52DA-E202857757AE}"/>
              </a:ext>
            </a:extLst>
          </p:cNvPr>
          <p:cNvSpPr>
            <a:spLocks noGrp="1"/>
          </p:cNvSpPr>
          <p:nvPr>
            <p:ph type="sldNum" sz="quarter" idx="16"/>
          </p:nvPr>
        </p:nvSpPr>
        <p:spPr/>
        <p:txBody>
          <a:bodyPr/>
          <a:lstStyle/>
          <a:p>
            <a:fld id="{763F2D79-C75E-42E1-AD06-AE3EAB2BE1D7}" type="slidenum">
              <a:rPr lang="nl-BE" smtClean="0"/>
              <a:pPr/>
              <a:t>61</a:t>
            </a:fld>
            <a:endParaRPr lang="nl-BE" sz="1200"/>
          </a:p>
        </p:txBody>
      </p:sp>
      <p:pic>
        <p:nvPicPr>
          <p:cNvPr id="7" name="Picture 6">
            <a:extLst>
              <a:ext uri="{FF2B5EF4-FFF2-40B4-BE49-F238E27FC236}">
                <a16:creationId xmlns:a16="http://schemas.microsoft.com/office/drawing/2014/main" id="{A16A5EA0-CD0A-DCF8-9AD9-7260C528562D}"/>
              </a:ext>
            </a:extLst>
          </p:cNvPr>
          <p:cNvPicPr>
            <a:picLocks noChangeAspect="1"/>
          </p:cNvPicPr>
          <p:nvPr/>
        </p:nvPicPr>
        <p:blipFill>
          <a:blip r:embed="rId2"/>
          <a:stretch>
            <a:fillRect/>
          </a:stretch>
        </p:blipFill>
        <p:spPr>
          <a:xfrm>
            <a:off x="5430999" y="1741054"/>
            <a:ext cx="6677025" cy="2343150"/>
          </a:xfrm>
          <a:prstGeom prst="rect">
            <a:avLst/>
          </a:prstGeom>
        </p:spPr>
      </p:pic>
      <p:pic>
        <p:nvPicPr>
          <p:cNvPr id="9" name="Picture 8">
            <a:extLst>
              <a:ext uri="{FF2B5EF4-FFF2-40B4-BE49-F238E27FC236}">
                <a16:creationId xmlns:a16="http://schemas.microsoft.com/office/drawing/2014/main" id="{8392CC41-5306-7120-D179-79472F578874}"/>
              </a:ext>
            </a:extLst>
          </p:cNvPr>
          <p:cNvPicPr>
            <a:picLocks noChangeAspect="1"/>
          </p:cNvPicPr>
          <p:nvPr/>
        </p:nvPicPr>
        <p:blipFill>
          <a:blip r:embed="rId3"/>
          <a:stretch>
            <a:fillRect/>
          </a:stretch>
        </p:blipFill>
        <p:spPr>
          <a:xfrm>
            <a:off x="5692937" y="4832659"/>
            <a:ext cx="3743325" cy="1876425"/>
          </a:xfrm>
          <a:prstGeom prst="rect">
            <a:avLst/>
          </a:prstGeom>
        </p:spPr>
      </p:pic>
      <p:sp>
        <p:nvSpPr>
          <p:cNvPr id="10" name="Rectangle 9">
            <a:extLst>
              <a:ext uri="{FF2B5EF4-FFF2-40B4-BE49-F238E27FC236}">
                <a16:creationId xmlns:a16="http://schemas.microsoft.com/office/drawing/2014/main" id="{EFA7023B-E22E-4BF5-98FC-9219F4B9E0B3}"/>
              </a:ext>
            </a:extLst>
          </p:cNvPr>
          <p:cNvSpPr/>
          <p:nvPr/>
        </p:nvSpPr>
        <p:spPr>
          <a:xfrm>
            <a:off x="5692937" y="6302967"/>
            <a:ext cx="2708941" cy="290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E33636-42CC-7ED0-D292-87223124460A}"/>
              </a:ext>
            </a:extLst>
          </p:cNvPr>
          <p:cNvSpPr/>
          <p:nvPr/>
        </p:nvSpPr>
        <p:spPr>
          <a:xfrm>
            <a:off x="5845337" y="3036711"/>
            <a:ext cx="6262687" cy="22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1DF8282-C38B-FF0B-45FC-558D49B1D6A2}"/>
              </a:ext>
            </a:extLst>
          </p:cNvPr>
          <p:cNvSpPr txBox="1"/>
          <p:nvPr/>
        </p:nvSpPr>
        <p:spPr>
          <a:xfrm>
            <a:off x="8872920" y="6259334"/>
            <a:ext cx="2137124" cy="369332"/>
          </a:xfrm>
          <a:prstGeom prst="rect">
            <a:avLst/>
          </a:prstGeom>
          <a:noFill/>
        </p:spPr>
        <p:txBody>
          <a:bodyPr wrap="none" rtlCol="0">
            <a:spAutoFit/>
          </a:bodyPr>
          <a:lstStyle/>
          <a:p>
            <a:r>
              <a:rPr lang="en-US" dirty="0">
                <a:sym typeface="Wingdings" panose="05000000000000000000" pitchFamily="2" charset="2"/>
              </a:rPr>
              <a:t> </a:t>
            </a:r>
            <a:r>
              <a:rPr lang="en-US" dirty="0"/>
              <a:t>Test in browser!</a:t>
            </a:r>
          </a:p>
        </p:txBody>
      </p:sp>
    </p:spTree>
    <p:extLst>
      <p:ext uri="{BB962C8B-B14F-4D97-AF65-F5344CB8AC3E}">
        <p14:creationId xmlns:p14="http://schemas.microsoft.com/office/powerpoint/2010/main" val="2091516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CAE0D-AA3F-4695-947C-B0888E1D2E25}"/>
              </a:ext>
            </a:extLst>
          </p:cNvPr>
          <p:cNvSpPr>
            <a:spLocks noGrp="1"/>
          </p:cNvSpPr>
          <p:nvPr>
            <p:ph type="body" sz="quarter" idx="17"/>
          </p:nvPr>
        </p:nvSpPr>
        <p:spPr/>
        <p:txBody>
          <a:bodyPr/>
          <a:lstStyle/>
          <a:p>
            <a:pPr lvl="1"/>
            <a:r>
              <a:rPr lang="nl-BE" sz="2400"/>
              <a:t>.NET 6.0</a:t>
            </a:r>
          </a:p>
          <a:p>
            <a:pPr lvl="1"/>
            <a:r>
              <a:rPr lang="nl-BE" sz="2400" err="1"/>
              <a:t>Configure</a:t>
            </a:r>
            <a:r>
              <a:rPr lang="nl-BE" sz="2400"/>
              <a:t> </a:t>
            </a:r>
            <a:r>
              <a:rPr lang="nl-BE" sz="2400" err="1"/>
              <a:t>for</a:t>
            </a:r>
            <a:r>
              <a:rPr lang="nl-BE" sz="2400"/>
              <a:t> HTTPS</a:t>
            </a:r>
          </a:p>
          <a:p>
            <a:pPr lvl="1"/>
            <a:r>
              <a:rPr lang="nl-BE" sz="2400"/>
              <a:t>No Docker support</a:t>
            </a:r>
          </a:p>
          <a:p>
            <a:pPr lvl="1"/>
            <a:r>
              <a:rPr lang="nl-BE" sz="2400" b="1" err="1"/>
              <a:t>Enable</a:t>
            </a:r>
            <a:r>
              <a:rPr lang="nl-BE" sz="2400" b="1"/>
              <a:t> </a:t>
            </a:r>
            <a:r>
              <a:rPr lang="nl-BE" sz="2400" b="1" err="1"/>
              <a:t>OpenAPI</a:t>
            </a:r>
            <a:r>
              <a:rPr lang="nl-BE" sz="2400" b="1"/>
              <a:t> support </a:t>
            </a:r>
          </a:p>
          <a:p>
            <a:pPr lvl="1"/>
            <a:endParaRPr lang="nl-BE"/>
          </a:p>
        </p:txBody>
      </p:sp>
      <p:sp>
        <p:nvSpPr>
          <p:cNvPr id="3" name="Title 2">
            <a:extLst>
              <a:ext uri="{FF2B5EF4-FFF2-40B4-BE49-F238E27FC236}">
                <a16:creationId xmlns:a16="http://schemas.microsoft.com/office/drawing/2014/main" id="{10FEFF1C-9D9A-4851-B52B-0650BB4600C5}"/>
              </a:ext>
            </a:extLst>
          </p:cNvPr>
          <p:cNvSpPr>
            <a:spLocks noGrp="1"/>
          </p:cNvSpPr>
          <p:nvPr>
            <p:ph type="title"/>
          </p:nvPr>
        </p:nvSpPr>
        <p:spPr/>
        <p:txBody>
          <a:bodyPr/>
          <a:lstStyle/>
          <a:p>
            <a:r>
              <a:rPr lang="nl-BE" err="1"/>
              <a:t>Create</a:t>
            </a:r>
            <a:r>
              <a:rPr lang="nl-BE"/>
              <a:t> new  ASP.NET </a:t>
            </a:r>
            <a:r>
              <a:rPr lang="nl-BE" err="1"/>
              <a:t>Core</a:t>
            </a:r>
            <a:r>
              <a:rPr lang="nl-BE"/>
              <a:t> Web API project</a:t>
            </a:r>
          </a:p>
        </p:txBody>
      </p:sp>
      <p:sp>
        <p:nvSpPr>
          <p:cNvPr id="4" name="Slide Number Placeholder 3">
            <a:extLst>
              <a:ext uri="{FF2B5EF4-FFF2-40B4-BE49-F238E27FC236}">
                <a16:creationId xmlns:a16="http://schemas.microsoft.com/office/drawing/2014/main" id="{3023BB49-7DBC-434C-B377-7C3B2BDCC58E}"/>
              </a:ext>
            </a:extLst>
          </p:cNvPr>
          <p:cNvSpPr>
            <a:spLocks noGrp="1"/>
          </p:cNvSpPr>
          <p:nvPr>
            <p:ph type="sldNum" sz="quarter" idx="16"/>
          </p:nvPr>
        </p:nvSpPr>
        <p:spPr/>
        <p:txBody>
          <a:bodyPr/>
          <a:lstStyle/>
          <a:p>
            <a:fld id="{3B80295F-48CD-49FC-897A-CCEC919B8070}" type="slidenum">
              <a:rPr lang="nl-BE" smtClean="0"/>
              <a:pPr/>
              <a:t>7</a:t>
            </a:fld>
            <a:endParaRPr lang="nl-BE"/>
          </a:p>
        </p:txBody>
      </p:sp>
      <p:pic>
        <p:nvPicPr>
          <p:cNvPr id="7" name="Afbeelding 6">
            <a:extLst>
              <a:ext uri="{FF2B5EF4-FFF2-40B4-BE49-F238E27FC236}">
                <a16:creationId xmlns:a16="http://schemas.microsoft.com/office/drawing/2014/main" id="{7BB0DD5C-548E-E604-A8DF-9A15599DBBBB}"/>
              </a:ext>
            </a:extLst>
          </p:cNvPr>
          <p:cNvPicPr>
            <a:picLocks noChangeAspect="1"/>
          </p:cNvPicPr>
          <p:nvPr/>
        </p:nvPicPr>
        <p:blipFill>
          <a:blip r:embed="rId2"/>
          <a:stretch>
            <a:fillRect/>
          </a:stretch>
        </p:blipFill>
        <p:spPr>
          <a:xfrm>
            <a:off x="4955458" y="1674025"/>
            <a:ext cx="7112328" cy="4997161"/>
          </a:xfrm>
          <a:prstGeom prst="rect">
            <a:avLst/>
          </a:prstGeom>
        </p:spPr>
      </p:pic>
      <p:pic>
        <p:nvPicPr>
          <p:cNvPr id="12" name="Afbeelding 11">
            <a:extLst>
              <a:ext uri="{FF2B5EF4-FFF2-40B4-BE49-F238E27FC236}">
                <a16:creationId xmlns:a16="http://schemas.microsoft.com/office/drawing/2014/main" id="{1194D68A-2917-B0D6-3D8A-8E81D365487A}"/>
              </a:ext>
            </a:extLst>
          </p:cNvPr>
          <p:cNvPicPr>
            <a:picLocks noChangeAspect="1"/>
          </p:cNvPicPr>
          <p:nvPr/>
        </p:nvPicPr>
        <p:blipFill>
          <a:blip r:embed="rId3"/>
          <a:stretch>
            <a:fillRect/>
          </a:stretch>
        </p:blipFill>
        <p:spPr>
          <a:xfrm>
            <a:off x="986609" y="4242311"/>
            <a:ext cx="3705225" cy="2428875"/>
          </a:xfrm>
          <a:prstGeom prst="rect">
            <a:avLst/>
          </a:prstGeom>
          <a:ln>
            <a:solidFill>
              <a:srgbClr val="009CAB"/>
            </a:solidFill>
          </a:ln>
        </p:spPr>
      </p:pic>
    </p:spTree>
    <p:extLst>
      <p:ext uri="{BB962C8B-B14F-4D97-AF65-F5344CB8AC3E}">
        <p14:creationId xmlns:p14="http://schemas.microsoft.com/office/powerpoint/2010/main" val="304060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A88C9-6925-48E2-AC4F-E85E4D9D8E07}"/>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8CEFA6AB-F6A4-438F-B4BD-5AE954279C79}"/>
              </a:ext>
            </a:extLst>
          </p:cNvPr>
          <p:cNvSpPr>
            <a:spLocks noGrp="1"/>
          </p:cNvSpPr>
          <p:nvPr>
            <p:ph type="title"/>
          </p:nvPr>
        </p:nvSpPr>
        <p:spPr/>
        <p:txBody>
          <a:bodyPr/>
          <a:lstStyle/>
          <a:p>
            <a:r>
              <a:rPr lang="en-US"/>
              <a:t>API : Collection of </a:t>
            </a:r>
            <a:r>
              <a:rPr lang="en-US" err="1"/>
              <a:t>APIControllers</a:t>
            </a:r>
            <a:endParaRPr lang="en-US"/>
          </a:p>
        </p:txBody>
      </p:sp>
      <p:sp>
        <p:nvSpPr>
          <p:cNvPr id="5" name="Slide Number Placeholder 4">
            <a:extLst>
              <a:ext uri="{FF2B5EF4-FFF2-40B4-BE49-F238E27FC236}">
                <a16:creationId xmlns:a16="http://schemas.microsoft.com/office/drawing/2014/main" id="{F7E4CD91-D3FF-417D-BC10-2D43C9C29FD3}"/>
              </a:ext>
            </a:extLst>
          </p:cNvPr>
          <p:cNvSpPr>
            <a:spLocks noGrp="1"/>
          </p:cNvSpPr>
          <p:nvPr>
            <p:ph type="sldNum" sz="quarter" idx="16"/>
          </p:nvPr>
        </p:nvSpPr>
        <p:spPr/>
        <p:txBody>
          <a:bodyPr/>
          <a:lstStyle/>
          <a:p>
            <a:fld id="{763F2D79-C75E-42E1-AD06-AE3EAB2BE1D7}" type="slidenum">
              <a:rPr lang="nl-BE" smtClean="0"/>
              <a:pPr/>
              <a:t>8</a:t>
            </a:fld>
            <a:endParaRPr lang="nl-BE" sz="1200"/>
          </a:p>
        </p:txBody>
      </p:sp>
      <p:pic>
        <p:nvPicPr>
          <p:cNvPr id="7" name="Picture 6">
            <a:extLst>
              <a:ext uri="{FF2B5EF4-FFF2-40B4-BE49-F238E27FC236}">
                <a16:creationId xmlns:a16="http://schemas.microsoft.com/office/drawing/2014/main" id="{1A354013-F8CC-4DD1-8933-8F3C037DA15A}"/>
              </a:ext>
            </a:extLst>
          </p:cNvPr>
          <p:cNvPicPr>
            <a:picLocks noChangeAspect="1"/>
          </p:cNvPicPr>
          <p:nvPr/>
        </p:nvPicPr>
        <p:blipFill>
          <a:blip r:embed="rId3"/>
          <a:stretch>
            <a:fillRect/>
          </a:stretch>
        </p:blipFill>
        <p:spPr>
          <a:xfrm>
            <a:off x="228744" y="1573998"/>
            <a:ext cx="6999620" cy="5032048"/>
          </a:xfrm>
          <a:prstGeom prst="rect">
            <a:avLst/>
          </a:prstGeom>
          <a:ln>
            <a:solidFill>
              <a:srgbClr val="009CAB"/>
            </a:solidFill>
          </a:ln>
        </p:spPr>
      </p:pic>
      <p:sp>
        <p:nvSpPr>
          <p:cNvPr id="10" name="Right Brace 9">
            <a:extLst>
              <a:ext uri="{FF2B5EF4-FFF2-40B4-BE49-F238E27FC236}">
                <a16:creationId xmlns:a16="http://schemas.microsoft.com/office/drawing/2014/main" id="{9DCE0C5A-FC7B-4569-A857-01828AE8DC2A}"/>
              </a:ext>
            </a:extLst>
          </p:cNvPr>
          <p:cNvSpPr/>
          <p:nvPr/>
        </p:nvSpPr>
        <p:spPr>
          <a:xfrm>
            <a:off x="7316494" y="4563979"/>
            <a:ext cx="532673" cy="14660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2CC9AAE-6804-406F-886F-E0805E6CCCA2}"/>
              </a:ext>
            </a:extLst>
          </p:cNvPr>
          <p:cNvSpPr txBox="1"/>
          <p:nvPr/>
        </p:nvSpPr>
        <p:spPr>
          <a:xfrm>
            <a:off x="7995492" y="4696823"/>
            <a:ext cx="3629061" cy="1477328"/>
          </a:xfrm>
          <a:prstGeom prst="rect">
            <a:avLst/>
          </a:prstGeom>
          <a:noFill/>
        </p:spPr>
        <p:txBody>
          <a:bodyPr wrap="square" rtlCol="0">
            <a:spAutoFit/>
          </a:bodyPr>
          <a:lstStyle/>
          <a:p>
            <a:r>
              <a:rPr lang="en-US"/>
              <a:t>[</a:t>
            </a:r>
            <a:r>
              <a:rPr lang="en-US" err="1"/>
              <a:t>HttpGet</a:t>
            </a:r>
            <a:r>
              <a:rPr lang="en-US"/>
              <a:t>] </a:t>
            </a:r>
            <a:r>
              <a:rPr lang="en-US">
                <a:sym typeface="Wingdings" panose="05000000000000000000" pitchFamily="2" charset="2"/>
              </a:rPr>
              <a:t></a:t>
            </a:r>
            <a:r>
              <a:rPr lang="en-US"/>
              <a:t> REST Endpoint </a:t>
            </a:r>
          </a:p>
          <a:p>
            <a:br>
              <a:rPr lang="en-US"/>
            </a:br>
            <a:r>
              <a:rPr lang="en-US"/>
              <a:t>Returns collection with </a:t>
            </a:r>
            <a:br>
              <a:rPr lang="en-US"/>
            </a:br>
            <a:r>
              <a:rPr lang="en-US"/>
              <a:t>5 </a:t>
            </a:r>
            <a:r>
              <a:rPr lang="en-US" err="1"/>
              <a:t>WeatherForecast</a:t>
            </a:r>
            <a:r>
              <a:rPr lang="en-US"/>
              <a:t> objects </a:t>
            </a:r>
            <a:br>
              <a:rPr lang="en-US"/>
            </a:br>
            <a:r>
              <a:rPr lang="en-US"/>
              <a:t>with random property values</a:t>
            </a:r>
          </a:p>
        </p:txBody>
      </p:sp>
      <p:sp>
        <p:nvSpPr>
          <p:cNvPr id="12" name="Rectangle 11">
            <a:extLst>
              <a:ext uri="{FF2B5EF4-FFF2-40B4-BE49-F238E27FC236}">
                <a16:creationId xmlns:a16="http://schemas.microsoft.com/office/drawing/2014/main" id="{5F3FD5AA-528A-4EB7-B314-35A8BB42AC10}"/>
              </a:ext>
            </a:extLst>
          </p:cNvPr>
          <p:cNvSpPr/>
          <p:nvPr/>
        </p:nvSpPr>
        <p:spPr>
          <a:xfrm>
            <a:off x="475692" y="1806006"/>
            <a:ext cx="1118681" cy="2919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84DA9FA4-7EAC-4A28-87E2-1398F0F853C5}"/>
              </a:ext>
            </a:extLst>
          </p:cNvPr>
          <p:cNvSpPr/>
          <p:nvPr/>
        </p:nvSpPr>
        <p:spPr>
          <a:xfrm>
            <a:off x="672480" y="4328744"/>
            <a:ext cx="2757587" cy="5706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14" name="Rectangle 11">
            <a:extLst>
              <a:ext uri="{FF2B5EF4-FFF2-40B4-BE49-F238E27FC236}">
                <a16:creationId xmlns:a16="http://schemas.microsoft.com/office/drawing/2014/main" id="{CACB8F58-F470-4AAC-BBD3-0C6241032396}"/>
              </a:ext>
            </a:extLst>
          </p:cNvPr>
          <p:cNvSpPr/>
          <p:nvPr/>
        </p:nvSpPr>
        <p:spPr>
          <a:xfrm>
            <a:off x="3833625" y="4988045"/>
            <a:ext cx="1363100" cy="33746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1">
            <a:extLst>
              <a:ext uri="{FF2B5EF4-FFF2-40B4-BE49-F238E27FC236}">
                <a16:creationId xmlns:a16="http://schemas.microsoft.com/office/drawing/2014/main" id="{C1D7DD34-34B1-8877-43CA-F4CF67020A64}"/>
              </a:ext>
            </a:extLst>
          </p:cNvPr>
          <p:cNvSpPr/>
          <p:nvPr/>
        </p:nvSpPr>
        <p:spPr>
          <a:xfrm>
            <a:off x="894454" y="2529256"/>
            <a:ext cx="6422040" cy="57064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Tree>
    <p:extLst>
      <p:ext uri="{BB962C8B-B14F-4D97-AF65-F5344CB8AC3E}">
        <p14:creationId xmlns:p14="http://schemas.microsoft.com/office/powerpoint/2010/main" val="245673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01F945F-1307-41C7-A0C5-217A659922E6}"/>
              </a:ext>
            </a:extLst>
          </p:cNvPr>
          <p:cNvSpPr>
            <a:spLocks noGrp="1"/>
          </p:cNvSpPr>
          <p:nvPr>
            <p:ph type="title"/>
          </p:nvPr>
        </p:nvSpPr>
        <p:spPr/>
        <p:txBody>
          <a:bodyPr/>
          <a:lstStyle/>
          <a:p>
            <a:r>
              <a:rPr lang="nl-BE" err="1"/>
              <a:t>WeatherForecast</a:t>
            </a:r>
            <a:endParaRPr lang="nl-BE"/>
          </a:p>
        </p:txBody>
      </p:sp>
      <p:sp>
        <p:nvSpPr>
          <p:cNvPr id="4" name="Tijdelijke aanduiding voor voettekst 3">
            <a:extLst>
              <a:ext uri="{FF2B5EF4-FFF2-40B4-BE49-F238E27FC236}">
                <a16:creationId xmlns:a16="http://schemas.microsoft.com/office/drawing/2014/main" id="{68C7CEC6-B4CD-46DD-94B0-53EE5E644F8F}"/>
              </a:ext>
            </a:extLst>
          </p:cNvPr>
          <p:cNvSpPr>
            <a:spLocks noGrp="1"/>
          </p:cNvSpPr>
          <p:nvPr>
            <p:ph type="ftr" sz="quarter" idx="15"/>
          </p:nvPr>
        </p:nvSpPr>
        <p:spPr/>
        <p:txBody>
          <a:bodyPr/>
          <a:lstStyle/>
          <a:p>
            <a:r>
              <a:rPr lang="en-US"/>
              <a:t>2ITF APP/AI</a:t>
            </a:r>
            <a:endParaRPr lang="nl-BE" sz="950"/>
          </a:p>
        </p:txBody>
      </p:sp>
      <p:sp>
        <p:nvSpPr>
          <p:cNvPr id="5" name="Tijdelijke aanduiding voor dianummer 4">
            <a:extLst>
              <a:ext uri="{FF2B5EF4-FFF2-40B4-BE49-F238E27FC236}">
                <a16:creationId xmlns:a16="http://schemas.microsoft.com/office/drawing/2014/main" id="{1C7E965D-132F-427B-B878-3A8DC5704A21}"/>
              </a:ext>
            </a:extLst>
          </p:cNvPr>
          <p:cNvSpPr>
            <a:spLocks noGrp="1"/>
          </p:cNvSpPr>
          <p:nvPr>
            <p:ph type="sldNum" sz="quarter" idx="16"/>
          </p:nvPr>
        </p:nvSpPr>
        <p:spPr/>
        <p:txBody>
          <a:bodyPr/>
          <a:lstStyle/>
          <a:p>
            <a:fld id="{763F2D79-C75E-42E1-AD06-AE3EAB2BE1D7}" type="slidenum">
              <a:rPr lang="nl-BE" smtClean="0"/>
              <a:pPr/>
              <a:t>9</a:t>
            </a:fld>
            <a:endParaRPr lang="nl-BE" sz="1200"/>
          </a:p>
        </p:txBody>
      </p:sp>
      <p:pic>
        <p:nvPicPr>
          <p:cNvPr id="7" name="Afbeelding 6">
            <a:extLst>
              <a:ext uri="{FF2B5EF4-FFF2-40B4-BE49-F238E27FC236}">
                <a16:creationId xmlns:a16="http://schemas.microsoft.com/office/drawing/2014/main" id="{BCE2E0BC-C88F-472D-A49C-86C59CB762CF}"/>
              </a:ext>
            </a:extLst>
          </p:cNvPr>
          <p:cNvPicPr>
            <a:picLocks noChangeAspect="1"/>
          </p:cNvPicPr>
          <p:nvPr/>
        </p:nvPicPr>
        <p:blipFill>
          <a:blip r:embed="rId2"/>
          <a:stretch>
            <a:fillRect/>
          </a:stretch>
        </p:blipFill>
        <p:spPr>
          <a:xfrm>
            <a:off x="2886074" y="2605818"/>
            <a:ext cx="6419850" cy="2333625"/>
          </a:xfrm>
          <a:prstGeom prst="rect">
            <a:avLst/>
          </a:prstGeom>
          <a:ln>
            <a:solidFill>
              <a:srgbClr val="009CAB"/>
            </a:solidFill>
          </a:ln>
        </p:spPr>
      </p:pic>
    </p:spTree>
    <p:extLst>
      <p:ext uri="{BB962C8B-B14F-4D97-AF65-F5344CB8AC3E}">
        <p14:creationId xmlns:p14="http://schemas.microsoft.com/office/powerpoint/2010/main" val="1947144848"/>
      </p:ext>
    </p:extLst>
  </p:cSld>
  <p:clrMapOvr>
    <a:masterClrMapping/>
  </p:clrMapOvr>
</p:sld>
</file>

<file path=ppt/theme/theme1.xml><?xml version="1.0" encoding="utf-8"?>
<a:theme xmlns:a="http://schemas.openxmlformats.org/drawingml/2006/main" name="Thomas More">
  <a:themeElements>
    <a:clrScheme name="Thomas More">
      <a:dk1>
        <a:sysClr val="windowText" lastClr="000000"/>
      </a:dk1>
      <a:lt1>
        <a:sysClr val="window" lastClr="FFFFFF"/>
      </a:lt1>
      <a:dk2>
        <a:srgbClr val="006771"/>
      </a:dk2>
      <a:lt2>
        <a:srgbClr val="E7E6E6"/>
      </a:lt2>
      <a:accent1>
        <a:srgbClr val="F04C25"/>
      </a:accent1>
      <a:accent2>
        <a:srgbClr val="009CAB"/>
      </a:accent2>
      <a:accent3>
        <a:srgbClr val="A5A5A5"/>
      </a:accent3>
      <a:accent4>
        <a:srgbClr val="862803"/>
      </a:accent4>
      <a:accent5>
        <a:srgbClr val="FFD965"/>
      </a:accent5>
      <a:accent6>
        <a:srgbClr val="70AD47"/>
      </a:accent6>
      <a:hlink>
        <a:srgbClr val="009CAB"/>
      </a:hlink>
      <a:folHlink>
        <a:srgbClr val="AA5E84"/>
      </a:folHlink>
    </a:clrScheme>
    <a:fontScheme name="Thomas More">
      <a:majorFont>
        <a:latin typeface="Poppins Light"/>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3f990481-ab93-40a5-af1d-fa0a4386ebd9">
      <Terms xmlns="http://schemas.microsoft.com/office/infopath/2007/PartnerControls"/>
    </TaxKeywordTaxHTField>
    <l98a91fe36af4d71ba4ebc7e897e6da3 xmlns="3f990481-ab93-40a5-af1d-fa0a4386ebd9">
      <Terms xmlns="http://schemas.microsoft.com/office/infopath/2007/PartnerControls"/>
    </l98a91fe36af4d71ba4ebc7e897e6da3>
    <TMArchief xmlns="3f990481-ab93-40a5-af1d-fa0a4386ebd9">false</TMArchief>
    <e664db7c9a45466298be567ee28e7b46 xmlns="3f990481-ab93-40a5-af1d-fa0a4386ebd9">
      <Terms xmlns="http://schemas.microsoft.com/office/infopath/2007/PartnerControls"/>
    </e664db7c9a45466298be567ee28e7b46>
    <jcbb0a9beef243af8bd213591b9d1662 xmlns="3f990481-ab93-40a5-af1d-fa0a4386ebd9">
      <Terms xmlns="http://schemas.microsoft.com/office/infopath/2007/PartnerControls"/>
    </jcbb0a9beef243af8bd213591b9d1662>
    <deedde69bc2d47abb0d3d990fb400d55 xmlns="3f990481-ab93-40a5-af1d-fa0a4386ebd9">
      <Terms xmlns="http://schemas.microsoft.com/office/infopath/2007/PartnerControls"/>
    </deedde69bc2d47abb0d3d990fb400d55>
    <TaxCatchAll xmlns="3f990481-ab93-40a5-af1d-fa0a4386ebd9"/>
  </documentManagement>
</p:properties>
</file>

<file path=customXml/item2.xml><?xml version="1.0" encoding="utf-8"?>
<ct:contentTypeSchema xmlns:ct="http://schemas.microsoft.com/office/2006/metadata/contentType" xmlns:ma="http://schemas.microsoft.com/office/2006/metadata/properties/metaAttributes" ct:_="" ma:_="" ma:contentTypeName="TM Document" ma:contentTypeID="0x0101006E2CD5CB49756845926F97DAE5E2F535000DCB65DDB7669E45BCF75FB6A30E49C0" ma:contentTypeVersion="12" ma:contentTypeDescription="" ma:contentTypeScope="" ma:versionID="95825bf394d7fd0f8a4cf0f4b014e6a7">
  <xsd:schema xmlns:xsd="http://www.w3.org/2001/XMLSchema" xmlns:xs="http://www.w3.org/2001/XMLSchema" xmlns:p="http://schemas.microsoft.com/office/2006/metadata/properties" xmlns:ns2="3f990481-ab93-40a5-af1d-fa0a4386ebd9" targetNamespace="http://schemas.microsoft.com/office/2006/metadata/properties" ma:root="true" ma:fieldsID="9d886e8635219b2e280c5a2368fcd082" ns2:_="">
    <xsd:import namespace="3f990481-ab93-40a5-af1d-fa0a4386ebd9"/>
    <xsd:element name="properties">
      <xsd:complexType>
        <xsd:sequence>
          <xsd:element name="documentManagement">
            <xsd:complexType>
              <xsd:all>
                <xsd:element ref="ns2:TaxKeywordTaxHTField" minOccurs="0"/>
                <xsd:element ref="ns2:TaxCatchAll" minOccurs="0"/>
                <xsd:element ref="ns2:TaxCatchAllLabel" minOccurs="0"/>
                <xsd:element ref="ns2:deedde69bc2d47abb0d3d990fb400d55" minOccurs="0"/>
                <xsd:element ref="ns2:e664db7c9a45466298be567ee28e7b46" minOccurs="0"/>
                <xsd:element ref="ns2:jcbb0a9beef243af8bd213591b9d1662" minOccurs="0"/>
                <xsd:element ref="ns2:l98a91fe36af4d71ba4ebc7e897e6da3" minOccurs="0"/>
                <xsd:element ref="ns2:TMArchie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990481-ab93-40a5-af1d-fa0a4386ebd9" elementFormDefault="qualified">
    <xsd:import namespace="http://schemas.microsoft.com/office/2006/documentManagement/types"/>
    <xsd:import namespace="http://schemas.microsoft.com/office/infopath/2007/PartnerControls"/>
    <xsd:element name="TaxKeywordTaxHTField" ma:index="6" nillable="true" ma:taxonomy="true" ma:internalName="TaxKeywordTaxHTField" ma:taxonomyFieldName="TaxKeyword" ma:displayName="Ondernemingstrefwoorden" ma:fieldId="{23f27201-bee3-471e-b2e7-b64fd8b7ca38}" ma:taxonomyMulti="true" ma:sspId="49b243c3-5758-488d-a165-3d321439e892" ma:termSetId="00000000-0000-0000-0000-000000000000" ma:anchorId="00000000-0000-0000-0000-000000000000" ma:open="true" ma:isKeyword="true">
      <xsd:complexType>
        <xsd:sequence>
          <xsd:element ref="pc:Terms" minOccurs="0" maxOccurs="1"/>
        </xsd:sequence>
      </xsd:complexType>
    </xsd:element>
    <xsd:element name="TaxCatchAll" ma:index="7" nillable="true" ma:displayName="Taxonomy Catch All Column" ma:description="" ma:hidden="true" ma:list="{6d1aa748-1d6f-4019-9d6c-138de019a28e}" ma:internalName="TaxCatchAll" ma:showField="CatchAllData"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description="" ma:hidden="true" ma:list="{6d1aa748-1d6f-4019-9d6c-138de019a28e}" ma:internalName="TaxCatchAllLabel" ma:readOnly="true" ma:showField="CatchAllDataLabel" ma:web="bc2573cf-ac6e-42ca-97a9-253e92cb39ed">
      <xsd:complexType>
        <xsd:complexContent>
          <xsd:extension base="dms:MultiChoiceLookup">
            <xsd:sequence>
              <xsd:element name="Value" type="dms:Lookup" maxOccurs="unbounded" minOccurs="0" nillable="true"/>
            </xsd:sequence>
          </xsd:extension>
        </xsd:complexContent>
      </xsd:complexType>
    </xsd:element>
    <xsd:element name="deedde69bc2d47abb0d3d990fb400d55" ma:index="12" nillable="true" ma:taxonomy="true" ma:internalName="deedde69bc2d47abb0d3d990fb400d55" ma:taxonomyFieldName="TMDocumentType" ma:displayName="Document Type" ma:default="" ma:fieldId="{deedde69-bc2d-47ab-b0d3-d990fb400d55}" ma:sspId="49b243c3-5758-488d-a165-3d321439e892" ma:termSetId="ea0ce270-e5c3-483c-bfdb-d714406b860d" ma:anchorId="00000000-0000-0000-0000-000000000000" ma:open="false" ma:isKeyword="false">
      <xsd:complexType>
        <xsd:sequence>
          <xsd:element ref="pc:Terms" minOccurs="0" maxOccurs="1"/>
        </xsd:sequence>
      </xsd:complexType>
    </xsd:element>
    <xsd:element name="e664db7c9a45466298be567ee28e7b46" ma:index="14" nillable="true" ma:taxonomy="true" ma:internalName="e664db7c9a45466298be567ee28e7b46" ma:taxonomyFieldName="TMRubriek" ma:displayName="Rubriek" ma:default="" ma:fieldId="{e664db7c-9a45-4662-98be-567ee28e7b46}" ma:sspId="49b243c3-5758-488d-a165-3d321439e892" ma:termSetId="cf2145ad-4fa0-4d3a-a112-5d06a1c88dc3" ma:anchorId="00000000-0000-0000-0000-000000000000" ma:open="false" ma:isKeyword="false">
      <xsd:complexType>
        <xsd:sequence>
          <xsd:element ref="pc:Terms" minOccurs="0" maxOccurs="1"/>
        </xsd:sequence>
      </xsd:complexType>
    </xsd:element>
    <xsd:element name="jcbb0a9beef243af8bd213591b9d1662" ma:index="16" nillable="true" ma:taxonomy="true" ma:internalName="jcbb0a9beef243af8bd213591b9d1662" ma:taxonomyFieldName="TMAcademieJaar" ma:displayName="Academiejaar" ma:default="" ma:fieldId="{3cbb0a9b-eef2-43af-8bd2-13591b9d1662}" ma:sspId="49b243c3-5758-488d-a165-3d321439e892" ma:termSetId="faa59a2e-9c1e-4550-a638-3eb90797fbe8" ma:anchorId="00000000-0000-0000-0000-000000000000" ma:open="false" ma:isKeyword="false">
      <xsd:complexType>
        <xsd:sequence>
          <xsd:element ref="pc:Terms" minOccurs="0" maxOccurs="1"/>
        </xsd:sequence>
      </xsd:complexType>
    </xsd:element>
    <xsd:element name="l98a91fe36af4d71ba4ebc7e897e6da3" ma:index="18" nillable="true" ma:taxonomy="true" ma:internalName="l98a91fe36af4d71ba4ebc7e897e6da3" ma:taxonomyFieldName="TMSubRubriek" ma:displayName="Subrubriek" ma:default="" ma:fieldId="{598a91fe-36af-4d71-ba4e-bc7e897e6da3}" ma:sspId="49b243c3-5758-488d-a165-3d321439e892" ma:termSetId="b9936c4b-d546-430d-aa8d-c6cc13d3aff9" ma:anchorId="00000000-0000-0000-0000-000000000000" ma:open="false" ma:isKeyword="false">
      <xsd:complexType>
        <xsd:sequence>
          <xsd:element ref="pc:Terms" minOccurs="0" maxOccurs="1"/>
        </xsd:sequence>
      </xsd:complexType>
    </xsd:element>
    <xsd:element name="TMArchief" ma:index="20" nillable="true" ma:displayName="Archief" ma:default="0" ma:description="Indien aangevinkt, behoort dit tot je archief." ma:internalName="TMArchief">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Inhoudstyp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49b243c3-5758-488d-a165-3d321439e892" ContentTypeId="0x0101006E2CD5CB49756845926F97DAE5E2F535" PreviousValue="false"/>
</file>

<file path=customXml/itemProps1.xml><?xml version="1.0" encoding="utf-8"?>
<ds:datastoreItem xmlns:ds="http://schemas.openxmlformats.org/officeDocument/2006/customXml" ds:itemID="{4DC83BB6-E598-4EC6-8615-C66E7DC5C27A}">
  <ds:schemaRefs>
    <ds:schemaRef ds:uri="3f990481-ab93-40a5-af1d-fa0a4386ebd9"/>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2919278-6500-47F7-96B1-B846D0C46DC1}">
  <ds:schemaRefs>
    <ds:schemaRef ds:uri="3f990481-ab93-40a5-af1d-fa0a4386eb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447BC1-86BA-4BD0-B121-6EB17C88182B}">
  <ds:schemaRefs>
    <ds:schemaRef ds:uri="http://schemas.microsoft.com/sharepoint/v3/contenttype/forms"/>
  </ds:schemaRefs>
</ds:datastoreItem>
</file>

<file path=customXml/itemProps4.xml><?xml version="1.0" encoding="utf-8"?>
<ds:datastoreItem xmlns:ds="http://schemas.openxmlformats.org/officeDocument/2006/customXml" ds:itemID="{E27A8F82-D112-4BAF-B4FF-1080622AB369}">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48</TotalTime>
  <Words>2970</Words>
  <Application>Microsoft Office PowerPoint</Application>
  <PresentationFormat>Widescreen</PresentationFormat>
  <Paragraphs>523</Paragraphs>
  <Slides>61</Slides>
  <Notes>17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61</vt:i4>
      </vt:variant>
    </vt:vector>
  </HeadingPairs>
  <TitlesOfParts>
    <vt:vector size="77" baseType="lpstr">
      <vt:lpstr>Poppins Light</vt:lpstr>
      <vt:lpstr>Arial</vt:lpstr>
      <vt:lpstr>Consolas</vt:lpstr>
      <vt:lpstr>Poppins ExtraLight</vt:lpstr>
      <vt:lpstr>Nunito</vt:lpstr>
      <vt:lpstr>Cascadia Mono</vt:lpstr>
      <vt:lpstr>-apple-system</vt:lpstr>
      <vt:lpstr>Calibri</vt:lpstr>
      <vt:lpstr>Nunito Light</vt:lpstr>
      <vt:lpstr>Nunito ExtraLight</vt:lpstr>
      <vt:lpstr>Wingdings</vt:lpstr>
      <vt:lpstr>Segoe UI</vt:lpstr>
      <vt:lpstr>Arial</vt:lpstr>
      <vt:lpstr>Poppins Thin</vt:lpstr>
      <vt:lpstr>Open Sans</vt:lpstr>
      <vt:lpstr>Thomas More</vt:lpstr>
      <vt:lpstr> API</vt:lpstr>
      <vt:lpstr>API?</vt:lpstr>
      <vt:lpstr>API?</vt:lpstr>
      <vt:lpstr>Why open your data for external use?</vt:lpstr>
      <vt:lpstr>Create new  ASP.NET Core Web API project</vt:lpstr>
      <vt:lpstr>Create new  ASP.NET Core Web API project</vt:lpstr>
      <vt:lpstr>Create new  ASP.NET Core Web API project</vt:lpstr>
      <vt:lpstr>API : Collection of APIControllers</vt:lpstr>
      <vt:lpstr>WeatherForecast</vt:lpstr>
      <vt:lpstr>Test default API</vt:lpstr>
      <vt:lpstr>Test default API</vt:lpstr>
      <vt:lpstr>Test default API</vt:lpstr>
      <vt:lpstr>Test default API</vt:lpstr>
      <vt:lpstr>Goal</vt:lpstr>
      <vt:lpstr>DAL Project (Models, REPO, UOW)</vt:lpstr>
      <vt:lpstr>Nullable</vt:lpstr>
      <vt:lpstr>DAL Project (Models, REPO, UOW)</vt:lpstr>
      <vt:lpstr>Models (in Shop.DAL)</vt:lpstr>
      <vt:lpstr>Models (in Shop.DAL)</vt:lpstr>
      <vt:lpstr>Database context (in Shop.DAL)  </vt:lpstr>
      <vt:lpstr>ShopContext.cs (in Shop.DAL) </vt:lpstr>
      <vt:lpstr>Register the database context (in Shop.API)</vt:lpstr>
      <vt:lpstr>appsettings.json</vt:lpstr>
      <vt:lpstr>Get the connectionstring</vt:lpstr>
      <vt:lpstr>DefaultConnection (in Shop.API)</vt:lpstr>
      <vt:lpstr>Connectionstring for scaffolding (Shop.DAL)</vt:lpstr>
      <vt:lpstr>DBInitializer</vt:lpstr>
      <vt:lpstr>Create the database</vt:lpstr>
      <vt:lpstr>Add a controller (in Shop.API)</vt:lpstr>
      <vt:lpstr>Add a controller (in Shop.API)</vt:lpstr>
      <vt:lpstr>Add a controller for product (in Shop.API)</vt:lpstr>
      <vt:lpstr>ProductsController</vt:lpstr>
      <vt:lpstr>ProductsController - REST</vt:lpstr>
      <vt:lpstr>Swagger - Post</vt:lpstr>
      <vt:lpstr>Swagger – Post - Result</vt:lpstr>
      <vt:lpstr>More controllers</vt:lpstr>
      <vt:lpstr>Repository &amp; UnitofWork (UoW)</vt:lpstr>
      <vt:lpstr>Repository &amp; UoW</vt:lpstr>
      <vt:lpstr>Repository &amp; UoW</vt:lpstr>
      <vt:lpstr>Repository &amp; UoW</vt:lpstr>
      <vt:lpstr>Make the ProductsController work with UOW</vt:lpstr>
      <vt:lpstr>Make the ProductsController work with UOW</vt:lpstr>
      <vt:lpstr>Make the ProductsController work with UOW</vt:lpstr>
      <vt:lpstr>Make the ProductsController work with UOW</vt:lpstr>
      <vt:lpstr>Make the ProductsController work with UOW</vt:lpstr>
      <vt:lpstr>Make the CustomersController work with UOW</vt:lpstr>
      <vt:lpstr>Run and test</vt:lpstr>
      <vt:lpstr>Customer - Order</vt:lpstr>
      <vt:lpstr>Run and test</vt:lpstr>
      <vt:lpstr>Circular Reference</vt:lpstr>
      <vt:lpstr>Solution for avoiding object cycles</vt:lpstr>
      <vt:lpstr>Result – GetCustomers()</vt:lpstr>
      <vt:lpstr>Post a new customer </vt:lpstr>
      <vt:lpstr>Consume the API with javascript </vt:lpstr>
      <vt:lpstr>Consume the API with javascript </vt:lpstr>
      <vt:lpstr>Consume the API with javascript</vt:lpstr>
      <vt:lpstr>Consume API with javascript</vt:lpstr>
      <vt:lpstr>CORS</vt:lpstr>
      <vt:lpstr>Program.CS (Shop.API)</vt:lpstr>
      <vt:lpstr>Result after configuring CORS</vt:lpstr>
      <vt:lpstr>Securing API by enforcing https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Erika Pelemans</dc:creator>
  <cp:lastModifiedBy>Ellen Torfs</cp:lastModifiedBy>
  <cp:revision>5</cp:revision>
  <dcterms:created xsi:type="dcterms:W3CDTF">2020-09-28T10:08:39Z</dcterms:created>
  <dcterms:modified xsi:type="dcterms:W3CDTF">2023-05-10T07:43:30Z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0x0101006E2CD5CB49756845926F97DAE5E2F535000DCB65DDB7669E45BCF75FB6A30E49C0</vt:lpwstr>
  </property>
  <property fmtid="{D5CDD505-2E9C-101B-9397-08002B2CF9AE}" pid="3" name="MSIP_Label_c337be75-dfbb-4261-9834-ac247c7dde13_Enabled">
    <vt:lpwstr>true</vt:lpwstr>
  </property>
  <property fmtid="{D5CDD505-2E9C-101B-9397-08002B2CF9AE}" pid="4" name="MSIP_Label_c337be75-dfbb-4261-9834-ac247c7dde13_SetDate">
    <vt:lpwstr>2023-05-04T07:32:24Z</vt:lpwstr>
  </property>
  <property fmtid="{D5CDD505-2E9C-101B-9397-08002B2CF9AE}" pid="5" name="MSIP_Label_c337be75-dfbb-4261-9834-ac247c7dde13_Method">
    <vt:lpwstr>Standard</vt:lpwstr>
  </property>
  <property fmtid="{D5CDD505-2E9C-101B-9397-08002B2CF9AE}" pid="6" name="MSIP_Label_c337be75-dfbb-4261-9834-ac247c7dde13_Name">
    <vt:lpwstr>Algemeen</vt:lpwstr>
  </property>
  <property fmtid="{D5CDD505-2E9C-101B-9397-08002B2CF9AE}" pid="7" name="MSIP_Label_c337be75-dfbb-4261-9834-ac247c7dde13_SiteId">
    <vt:lpwstr>77d33cc5-c9b4-4766-95c7-ed5b515e1cce</vt:lpwstr>
  </property>
  <property fmtid="{D5CDD505-2E9C-101B-9397-08002B2CF9AE}" pid="8" name="MSIP_Label_c337be75-dfbb-4261-9834-ac247c7dde13_ActionId">
    <vt:lpwstr>72d0c106-1fd1-486f-a136-fe48c63066f0</vt:lpwstr>
  </property>
  <property fmtid="{D5CDD505-2E9C-101B-9397-08002B2CF9AE}" pid="9" name="MSIP_Label_c337be75-dfbb-4261-9834-ac247c7dde13_ContentBits">
    <vt:lpwstr>0</vt:lpwstr>
  </property>
</Properties>
</file>